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4" r:id="rId2"/>
  </p:sldMasterIdLst>
  <p:notesMasterIdLst>
    <p:notesMasterId r:id="rId15"/>
  </p:notesMasterIdLst>
  <p:sldIdLst>
    <p:sldId id="314" r:id="rId3"/>
    <p:sldId id="276" r:id="rId4"/>
    <p:sldId id="333" r:id="rId5"/>
    <p:sldId id="331" r:id="rId6"/>
    <p:sldId id="334" r:id="rId7"/>
    <p:sldId id="329" r:id="rId8"/>
    <p:sldId id="315" r:id="rId9"/>
    <p:sldId id="326" r:id="rId10"/>
    <p:sldId id="327" r:id="rId11"/>
    <p:sldId id="267" r:id="rId12"/>
    <p:sldId id="330" r:id="rId13"/>
    <p:sldId id="300" r:id="rId14"/>
  </p:sldIdLst>
  <p:sldSz cx="9144000" cy="5143500" type="screen16x9"/>
  <p:notesSz cx="6858000" cy="9144000"/>
  <p:defaultTextStyle>
    <a:defPPr marL="0" marR="0" indent="0" algn="l" defTabSz="573855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666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1pPr>
    <a:lvl2pPr marL="0" marR="0" indent="0" algn="ctr" defTabSz="3666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2pPr>
    <a:lvl3pPr marL="0" marR="0" indent="0" algn="ctr" defTabSz="3666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3pPr>
    <a:lvl4pPr marL="0" marR="0" indent="0" algn="ctr" defTabSz="3666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4pPr>
    <a:lvl5pPr marL="0" marR="0" indent="0" algn="ctr" defTabSz="3666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5pPr>
    <a:lvl6pPr marL="0" marR="0" indent="0" algn="ctr" defTabSz="3666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6pPr>
    <a:lvl7pPr marL="0" marR="0" indent="0" algn="ctr" defTabSz="3666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7pPr>
    <a:lvl8pPr marL="0" marR="0" indent="0" algn="ctr" defTabSz="3666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8pPr>
    <a:lvl9pPr marL="0" marR="0" indent="0" algn="ctr" defTabSz="3666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2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8F6C"/>
    <a:srgbClr val="51B588"/>
    <a:srgbClr val="28965B"/>
    <a:srgbClr val="246C4D"/>
    <a:srgbClr val="595959"/>
    <a:srgbClr val="3D8F6C"/>
    <a:srgbClr val="FFFFFF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9"/>
    <p:restoredTop sz="94583"/>
  </p:normalViewPr>
  <p:slideViewPr>
    <p:cSldViewPr showGuides="1">
      <p:cViewPr varScale="1">
        <p:scale>
          <a:sx n="115" d="100"/>
          <a:sy n="115" d="100"/>
        </p:scale>
        <p:origin x="324" y="102"/>
      </p:cViewPr>
      <p:guideLst>
        <p:guide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439554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286927" latinLnBrk="0">
      <a:lnSpc>
        <a:spcPct val="117999"/>
      </a:lnSpc>
      <a:defRPr sz="1400">
        <a:latin typeface="+mj-lt"/>
        <a:ea typeface="+mj-ea"/>
        <a:cs typeface="+mj-cs"/>
        <a:sym typeface="Helvetica Neue"/>
      </a:defRPr>
    </a:lvl1pPr>
    <a:lvl2pPr indent="143463" defTabSz="286927" latinLnBrk="0">
      <a:lnSpc>
        <a:spcPct val="117999"/>
      </a:lnSpc>
      <a:defRPr sz="1400">
        <a:latin typeface="+mj-lt"/>
        <a:ea typeface="+mj-ea"/>
        <a:cs typeface="+mj-cs"/>
        <a:sym typeface="Helvetica Neue"/>
      </a:defRPr>
    </a:lvl2pPr>
    <a:lvl3pPr indent="286927" defTabSz="286927" latinLnBrk="0">
      <a:lnSpc>
        <a:spcPct val="117999"/>
      </a:lnSpc>
      <a:defRPr sz="1400">
        <a:latin typeface="+mj-lt"/>
        <a:ea typeface="+mj-ea"/>
        <a:cs typeface="+mj-cs"/>
        <a:sym typeface="Helvetica Neue"/>
      </a:defRPr>
    </a:lvl3pPr>
    <a:lvl4pPr indent="430391" defTabSz="286927" latinLnBrk="0">
      <a:lnSpc>
        <a:spcPct val="117999"/>
      </a:lnSpc>
      <a:defRPr sz="1400">
        <a:latin typeface="+mj-lt"/>
        <a:ea typeface="+mj-ea"/>
        <a:cs typeface="+mj-cs"/>
        <a:sym typeface="Helvetica Neue"/>
      </a:defRPr>
    </a:lvl4pPr>
    <a:lvl5pPr indent="573855" defTabSz="286927" latinLnBrk="0">
      <a:lnSpc>
        <a:spcPct val="117999"/>
      </a:lnSpc>
      <a:defRPr sz="1400">
        <a:latin typeface="+mj-lt"/>
        <a:ea typeface="+mj-ea"/>
        <a:cs typeface="+mj-cs"/>
        <a:sym typeface="Helvetica Neue"/>
      </a:defRPr>
    </a:lvl5pPr>
    <a:lvl6pPr indent="717318" defTabSz="286927" latinLnBrk="0">
      <a:lnSpc>
        <a:spcPct val="117999"/>
      </a:lnSpc>
      <a:defRPr sz="1400">
        <a:latin typeface="+mj-lt"/>
        <a:ea typeface="+mj-ea"/>
        <a:cs typeface="+mj-cs"/>
        <a:sym typeface="Helvetica Neue"/>
      </a:defRPr>
    </a:lvl6pPr>
    <a:lvl7pPr indent="860781" defTabSz="286927" latinLnBrk="0">
      <a:lnSpc>
        <a:spcPct val="117999"/>
      </a:lnSpc>
      <a:defRPr sz="1400">
        <a:latin typeface="+mj-lt"/>
        <a:ea typeface="+mj-ea"/>
        <a:cs typeface="+mj-cs"/>
        <a:sym typeface="Helvetica Neue"/>
      </a:defRPr>
    </a:lvl7pPr>
    <a:lvl8pPr indent="1004246" defTabSz="286927" latinLnBrk="0">
      <a:lnSpc>
        <a:spcPct val="117999"/>
      </a:lnSpc>
      <a:defRPr sz="1400">
        <a:latin typeface="+mj-lt"/>
        <a:ea typeface="+mj-ea"/>
        <a:cs typeface="+mj-cs"/>
        <a:sym typeface="Helvetica Neue"/>
      </a:defRPr>
    </a:lvl8pPr>
    <a:lvl9pPr indent="1147709" defTabSz="286927" latinLnBrk="0">
      <a:lnSpc>
        <a:spcPct val="117999"/>
      </a:lnSpc>
      <a:defRPr sz="14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552" y="1707654"/>
            <a:ext cx="3009360" cy="1800200"/>
          </a:xfrm>
        </p:spPr>
        <p:txBody>
          <a:bodyPr anchor="t">
            <a:normAutofit/>
          </a:bodyPr>
          <a:lstStyle>
            <a:lvl1pPr>
              <a:defRPr sz="2500" b="1" i="0" cap="none" baseline="0">
                <a:latin typeface="Segoe UI" charset="0"/>
                <a:ea typeface="Segoe UI" charset="0"/>
                <a:cs typeface="Segoe UI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684713" y="555625"/>
            <a:ext cx="3990975" cy="4032250"/>
          </a:xfrm>
        </p:spPr>
        <p:txBody>
          <a:bodyPr/>
          <a:lstStyle>
            <a:lvl1pPr>
              <a:defRPr b="0" i="0">
                <a:latin typeface="Segoe UI" charset="0"/>
                <a:ea typeface="Segoe UI" charset="0"/>
                <a:cs typeface="Segoe UI" charset="0"/>
              </a:defRPr>
            </a:lvl1pPr>
            <a:lvl2pPr>
              <a:defRPr b="0" i="0">
                <a:latin typeface="Segoe UI" charset="0"/>
                <a:ea typeface="Segoe UI" charset="0"/>
                <a:cs typeface="Segoe UI" charset="0"/>
              </a:defRPr>
            </a:lvl2pPr>
            <a:lvl3pPr>
              <a:defRPr b="0" i="0">
                <a:latin typeface="Segoe UI" charset="0"/>
                <a:ea typeface="Segoe UI" charset="0"/>
                <a:cs typeface="Segoe UI" charset="0"/>
              </a:defRPr>
            </a:lvl3pPr>
            <a:lvl4pPr>
              <a:defRPr b="0" i="0">
                <a:latin typeface="Segoe UI" charset="0"/>
                <a:ea typeface="Segoe UI" charset="0"/>
                <a:cs typeface="Segoe UI" charset="0"/>
              </a:defRPr>
            </a:lvl4pPr>
            <a:lvl5pPr>
              <a:defRPr b="0" i="0">
                <a:latin typeface="Segoe UI" charset="0"/>
                <a:ea typeface="Segoe UI" charset="0"/>
                <a:cs typeface="Segoe UI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3996696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10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824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8E5E-4BF4-7B4E-A719-F2F93F998AF6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27A1-250F-A14C-B4A5-3D582F040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17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8E5E-4BF4-7B4E-A719-F2F93F998AF6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27A1-250F-A14C-B4A5-3D582F040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16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8E5E-4BF4-7B4E-A719-F2F93F998AF6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27A1-250F-A14C-B4A5-3D582F040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809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8E5E-4BF4-7B4E-A719-F2F93F998AF6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27A1-250F-A14C-B4A5-3D582F040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45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8E5E-4BF4-7B4E-A719-F2F93F998AF6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27A1-250F-A14C-B4A5-3D582F040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173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8E5E-4BF4-7B4E-A719-F2F93F998AF6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27A1-250F-A14C-B4A5-3D582F040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216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8E5E-4BF4-7B4E-A719-F2F93F998AF6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27A1-250F-A14C-B4A5-3D582F040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9337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8E5E-4BF4-7B4E-A719-F2F93F998AF6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27A1-250F-A14C-B4A5-3D582F040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260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57200" y="666750"/>
            <a:ext cx="5050904" cy="3962400"/>
          </a:xfrm>
          <a:prstGeom prst="rect">
            <a:avLst/>
          </a:prstGeom>
          <a:solidFill>
            <a:srgbClr val="3D8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image2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3425330" y="3877279"/>
            <a:ext cx="1655369" cy="550897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Content Placeholder 13"/>
          <p:cNvSpPr>
            <a:spLocks noGrp="1"/>
          </p:cNvSpPr>
          <p:nvPr>
            <p:ph sz="quarter" idx="11" hasCustomPrompt="1"/>
          </p:nvPr>
        </p:nvSpPr>
        <p:spPr>
          <a:xfrm>
            <a:off x="791829" y="3158136"/>
            <a:ext cx="1920875" cy="382263"/>
          </a:xfrm>
        </p:spPr>
        <p:txBody>
          <a:bodyPr anchor="t">
            <a:normAutofit/>
          </a:bodyPr>
          <a:lstStyle>
            <a:lvl1pPr marL="0" indent="0" algn="l">
              <a:buNone/>
              <a:defRPr sz="1200" b="1" i="0" baseline="0">
                <a:solidFill>
                  <a:srgbClr val="FFFFFF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pPr algn="l"/>
            <a:r>
              <a:rPr lang="en-US" sz="1400" b="1" dirty="0" err="1">
                <a:solidFill>
                  <a:schemeClr val="bg1"/>
                </a:solidFill>
              </a:rPr>
              <a:t>Vardas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Pavardė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774700" y="1708149"/>
            <a:ext cx="4589388" cy="1454399"/>
          </a:xfr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buNone/>
              <a:defRPr sz="4400" b="1" i="0">
                <a:solidFill>
                  <a:srgbClr val="FFFFFF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pPr lvl="0"/>
            <a:r>
              <a:rPr lang="en-US" dirty="0"/>
              <a:t>PREZENTACIJOS PAVADINIMAS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791829" y="3495016"/>
            <a:ext cx="1920875" cy="382263"/>
          </a:xfrm>
        </p:spPr>
        <p:txBody>
          <a:bodyPr anchor="t">
            <a:normAutofit/>
          </a:bodyPr>
          <a:lstStyle>
            <a:lvl1pPr marL="0" indent="0" algn="l">
              <a:buNone/>
              <a:defRPr sz="1200" b="0" i="0" baseline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pPr algn="l"/>
            <a:r>
              <a:rPr lang="en-US" sz="1400" dirty="0" err="1">
                <a:solidFill>
                  <a:schemeClr val="bg1"/>
                </a:solidFill>
              </a:rPr>
              <a:t>Pareigos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4" hasCustomPrompt="1"/>
          </p:nvPr>
        </p:nvSpPr>
        <p:spPr>
          <a:xfrm>
            <a:off x="796505" y="4106573"/>
            <a:ext cx="1920875" cy="382263"/>
          </a:xfrm>
        </p:spPr>
        <p:txBody>
          <a:bodyPr anchor="t">
            <a:normAutofit/>
          </a:bodyPr>
          <a:lstStyle>
            <a:lvl1pPr marL="0" indent="0" algn="l">
              <a:buNone/>
              <a:defRPr sz="1200" b="0" i="0" baseline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pPr algn="l"/>
            <a:r>
              <a:rPr lang="en-US" sz="1400" dirty="0">
                <a:solidFill>
                  <a:schemeClr val="bg1"/>
                </a:solidFill>
              </a:rPr>
              <a:t>2017 10 18, Vilnius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814" y="-596602"/>
            <a:ext cx="9506236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698104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8E5E-4BF4-7B4E-A719-F2F93F998AF6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27A1-250F-A14C-B4A5-3D582F040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8926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8E5E-4BF4-7B4E-A719-F2F93F998AF6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27A1-250F-A14C-B4A5-3D582F040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680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8E5E-4BF4-7B4E-A719-F2F93F998AF6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27A1-250F-A14C-B4A5-3D582F040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99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7571" y="1131590"/>
            <a:ext cx="3839765" cy="1368367"/>
          </a:xfrm>
        </p:spPr>
        <p:txBody>
          <a:bodyPr anchor="t">
            <a:normAutofit/>
          </a:bodyPr>
          <a:lstStyle>
            <a:lvl1pPr>
              <a:lnSpc>
                <a:spcPct val="70000"/>
              </a:lnSpc>
              <a:defRPr sz="3600" b="1" cap="none">
                <a:solidFill>
                  <a:srgbClr val="3D8F6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539750" y="-2242"/>
            <a:ext cx="2536002" cy="238909"/>
          </a:xfrm>
          <a:prstGeom prst="rect">
            <a:avLst/>
          </a:prstGeom>
          <a:solidFill>
            <a:srgbClr val="3D8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60018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940" userDrawn="1">
          <p15:clr>
            <a:srgbClr val="FBAE40"/>
          </p15:clr>
        </p15:guide>
        <p15:guide id="2" pos="3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rot="5400000">
            <a:off x="-652129" y="639447"/>
            <a:ext cx="5143498" cy="38646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 rot="5400000">
            <a:off x="-1200814" y="2499739"/>
            <a:ext cx="2520281" cy="144015"/>
          </a:xfrm>
          <a:prstGeom prst="rect">
            <a:avLst/>
          </a:prstGeom>
          <a:solidFill>
            <a:srgbClr val="3D8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793" y="1806665"/>
            <a:ext cx="3204111" cy="2178242"/>
          </a:xfrm>
        </p:spPr>
        <p:txBody>
          <a:bodyPr anchor="t">
            <a:noAutofit/>
          </a:bodyPr>
          <a:lstStyle>
            <a:lvl1pPr>
              <a:defRPr sz="2400" b="1">
                <a:solidFill>
                  <a:schemeClr val="bg1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88195" y="1749822"/>
            <a:ext cx="3887788" cy="2833290"/>
          </a:xfrm>
        </p:spPr>
        <p:txBody>
          <a:bodyPr anchor="t">
            <a:normAutofit/>
          </a:bodyPr>
          <a:lstStyle>
            <a:lvl1pPr marL="0" indent="0">
              <a:buNone/>
              <a:defRPr sz="1400" b="0" i="0">
                <a:latin typeface="Segoe UI" charset="0"/>
                <a:ea typeface="Segoe UI" charset="0"/>
                <a:cs typeface="Segoe UI" charset="0"/>
              </a:defRPr>
            </a:lvl1pPr>
          </a:lstStyle>
          <a:p>
            <a:pPr lvl="0"/>
            <a:r>
              <a:rPr lang="en-US" dirty="0"/>
              <a:t>txt</a:t>
            </a:r>
          </a:p>
        </p:txBody>
      </p:sp>
    </p:spTree>
    <p:extLst>
      <p:ext uri="{BB962C8B-B14F-4D97-AF65-F5344CB8AC3E}">
        <p14:creationId xmlns:p14="http://schemas.microsoft.com/office/powerpoint/2010/main" val="72206422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rot="5400000">
            <a:off x="4639948" y="639450"/>
            <a:ext cx="5143501" cy="38646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 rot="5400000">
            <a:off x="4091266" y="2472159"/>
            <a:ext cx="2520281" cy="144015"/>
          </a:xfrm>
          <a:prstGeom prst="rect">
            <a:avLst/>
          </a:prstGeom>
          <a:solidFill>
            <a:srgbClr val="3D8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723865" y="1805780"/>
            <a:ext cx="3168615" cy="2188431"/>
          </a:xfrm>
        </p:spPr>
        <p:txBody>
          <a:bodyPr anchor="t">
            <a:noAutofit/>
          </a:bodyPr>
          <a:lstStyle>
            <a:lvl1pPr>
              <a:defRPr sz="2400" b="1">
                <a:solidFill>
                  <a:schemeClr val="bg1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03793" y="1749822"/>
            <a:ext cx="3887788" cy="2833290"/>
          </a:xfrm>
        </p:spPr>
        <p:txBody>
          <a:bodyPr anchor="t">
            <a:normAutofit/>
          </a:bodyPr>
          <a:lstStyle>
            <a:lvl1pPr marL="0" indent="0">
              <a:buNone/>
              <a:defRPr sz="1400" b="0" i="0">
                <a:latin typeface="Segoe UI" charset="0"/>
                <a:ea typeface="Segoe UI" charset="0"/>
                <a:cs typeface="Segoe UI" charset="0"/>
              </a:defRPr>
            </a:lvl1pPr>
          </a:lstStyle>
          <a:p>
            <a:pPr lvl="0"/>
            <a:r>
              <a:rPr lang="en-US" dirty="0"/>
              <a:t>txt</a:t>
            </a:r>
          </a:p>
        </p:txBody>
      </p:sp>
    </p:spTree>
    <p:extLst>
      <p:ext uri="{BB962C8B-B14F-4D97-AF65-F5344CB8AC3E}">
        <p14:creationId xmlns:p14="http://schemas.microsoft.com/office/powerpoint/2010/main" val="83731490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22"/>
          <a:stretch/>
        </p:blipFill>
        <p:spPr>
          <a:xfrm>
            <a:off x="0" y="0"/>
            <a:ext cx="4259214" cy="51435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4588195" y="0"/>
            <a:ext cx="2536002" cy="238909"/>
          </a:xfrm>
          <a:prstGeom prst="rect">
            <a:avLst/>
          </a:prstGeom>
          <a:solidFill>
            <a:srgbClr val="3D8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88195" y="2769858"/>
            <a:ext cx="3887788" cy="1746108"/>
          </a:xfrm>
        </p:spPr>
        <p:txBody>
          <a:bodyPr anchor="t">
            <a:normAutofit/>
          </a:bodyPr>
          <a:lstStyle>
            <a:lvl1pPr marL="0" indent="0">
              <a:buNone/>
              <a:defRPr sz="1400" b="0" i="0">
                <a:latin typeface="Segoe UI" charset="0"/>
                <a:ea typeface="Segoe UI" charset="0"/>
                <a:cs typeface="Segoe UI" charset="0"/>
              </a:defRPr>
            </a:lvl1pPr>
          </a:lstStyle>
          <a:p>
            <a:pPr lvl="0"/>
            <a:r>
              <a:rPr lang="en-US" dirty="0"/>
              <a:t>txt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88195" y="1667439"/>
            <a:ext cx="3887788" cy="1102419"/>
          </a:xfrm>
        </p:spPr>
        <p:txBody>
          <a:bodyPr anchor="t">
            <a:noAutofit/>
          </a:bodyPr>
          <a:lstStyle>
            <a:lvl1pPr>
              <a:defRPr sz="2400" b="1">
                <a:solidFill>
                  <a:schemeClr val="bg1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09015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22"/>
          <a:stretch/>
        </p:blipFill>
        <p:spPr>
          <a:xfrm>
            <a:off x="4907451" y="0"/>
            <a:ext cx="4259214" cy="51435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539552" y="0"/>
            <a:ext cx="2536002" cy="238909"/>
          </a:xfrm>
          <a:prstGeom prst="rect">
            <a:avLst/>
          </a:prstGeom>
          <a:solidFill>
            <a:srgbClr val="3D8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39552" y="2769858"/>
            <a:ext cx="3887788" cy="1746108"/>
          </a:xfrm>
        </p:spPr>
        <p:txBody>
          <a:bodyPr anchor="t">
            <a:normAutofit/>
          </a:bodyPr>
          <a:lstStyle>
            <a:lvl1pPr marL="0" indent="0">
              <a:buNone/>
              <a:defRPr sz="1400" b="0" i="0">
                <a:latin typeface="Segoe UI" charset="0"/>
                <a:ea typeface="Segoe UI" charset="0"/>
                <a:cs typeface="Segoe UI" charset="0"/>
              </a:defRPr>
            </a:lvl1pPr>
          </a:lstStyle>
          <a:p>
            <a:pPr lvl="0"/>
            <a:r>
              <a:rPr lang="en-US" dirty="0"/>
              <a:t>txt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539552" y="1667439"/>
            <a:ext cx="3887788" cy="1102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1881" tIns="31881" rIns="31881" bIns="31881" anchor="t">
            <a:noAutofit/>
          </a:bodyPr>
          <a:lstStyle>
            <a:lvl1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all" spc="0" baseline="0">
                <a:ln>
                  <a:noFill/>
                </a:ln>
                <a:solidFill>
                  <a:schemeClr val="bg1">
                    <a:lumMod val="25000"/>
                  </a:schemeClr>
                </a:solidFill>
                <a:uFillTx/>
                <a:latin typeface="Segoe UI" charset="0"/>
                <a:ea typeface="Segoe UI" charset="0"/>
                <a:cs typeface="Segoe UI" charset="0"/>
                <a:sym typeface="PFDinTextPro-Bold"/>
              </a:defRPr>
            </a:lvl1pPr>
            <a:lvl2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2pPr>
            <a:lvl3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3pPr>
            <a:lvl4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4pPr>
            <a:lvl5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5pPr>
            <a:lvl6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6pPr>
            <a:lvl7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7pPr>
            <a:lvl8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8pPr>
            <a:lvl9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9pPr>
          </a:lstStyle>
          <a:p>
            <a:pPr hangingPunct="1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894616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3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2348030"/>
            <a:ext cx="9144000" cy="0"/>
          </a:xfrm>
          <a:prstGeom prst="line">
            <a:avLst/>
          </a:prstGeom>
          <a:noFill/>
          <a:ln w="25400" cap="flat">
            <a:solidFill>
              <a:srgbClr val="3D8F6C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Oval 4"/>
          <p:cNvSpPr/>
          <p:nvPr userDrawn="1"/>
        </p:nvSpPr>
        <p:spPr>
          <a:xfrm>
            <a:off x="2325713" y="2282568"/>
            <a:ext cx="144016" cy="13092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25400" cap="flat">
            <a:solidFill>
              <a:srgbClr val="3D8F6C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6384792" y="2282568"/>
            <a:ext cx="144016" cy="13092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25400" cap="flat">
            <a:solidFill>
              <a:srgbClr val="3D8F6C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53827" y="2756180"/>
            <a:ext cx="3887788" cy="1746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 b="0" i="0">
                <a:latin typeface="Segoe UI" charset="0"/>
                <a:ea typeface="Segoe UI" charset="0"/>
                <a:cs typeface="Segoe UI" charset="0"/>
              </a:defRPr>
            </a:lvl1pPr>
          </a:lstStyle>
          <a:p>
            <a:pPr lvl="0"/>
            <a:r>
              <a:rPr lang="en-US" dirty="0"/>
              <a:t>txt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512906" y="2790740"/>
            <a:ext cx="3887788" cy="1746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 b="0" i="0">
                <a:latin typeface="Segoe UI" charset="0"/>
                <a:ea typeface="Segoe UI" charset="0"/>
                <a:cs typeface="Segoe UI" charset="0"/>
              </a:defRPr>
            </a:lvl1pPr>
          </a:lstStyle>
          <a:p>
            <a:pPr lvl="0"/>
            <a:r>
              <a:rPr lang="en-US" dirty="0"/>
              <a:t>txt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2569012" y="837462"/>
            <a:ext cx="3887788" cy="1102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1881" tIns="31881" rIns="31881" bIns="31881" anchor="t">
            <a:noAutofit/>
          </a:bodyPr>
          <a:lstStyle>
            <a:lvl1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all" spc="0" baseline="0">
                <a:ln>
                  <a:noFill/>
                </a:ln>
                <a:solidFill>
                  <a:schemeClr val="bg1">
                    <a:lumMod val="25000"/>
                  </a:schemeClr>
                </a:solidFill>
                <a:uFillTx/>
                <a:latin typeface="Segoe UI" charset="0"/>
                <a:ea typeface="Segoe UI" charset="0"/>
                <a:cs typeface="Segoe UI" charset="0"/>
                <a:sym typeface="PFDinTextPro-Bold"/>
              </a:defRPr>
            </a:lvl1pPr>
            <a:lvl2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2pPr>
            <a:lvl3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3pPr>
            <a:lvl4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4pPr>
            <a:lvl5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5pPr>
            <a:lvl6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6pPr>
            <a:lvl7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7pPr>
            <a:lvl8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8pPr>
            <a:lvl9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9pPr>
          </a:lstStyle>
          <a:p>
            <a:pPr algn="ctr" hangingPunct="1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594170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5508104" y="1033924"/>
            <a:ext cx="2664296" cy="180020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lt-LT" sz="1800" b="1" dirty="0">
                <a:solidFill>
                  <a:schemeClr val="bg1">
                    <a:lumMod val="25000"/>
                  </a:schemeClr>
                </a:solidFill>
              </a:rPr>
              <a:t>LOREM IPSUM DOLOR</a:t>
            </a:r>
          </a:p>
          <a:p>
            <a:pPr marL="0" indent="0">
              <a:buNone/>
            </a:pPr>
            <a:r>
              <a:rPr lang="en-US" sz="1400" dirty="0"/>
              <a:t>Lorem ipsum dolor sit </a:t>
            </a:r>
            <a:r>
              <a:rPr lang="en-US" sz="1400" dirty="0" err="1"/>
              <a:t>amet</a:t>
            </a:r>
            <a:r>
              <a:rPr lang="en-US" sz="1400" dirty="0"/>
              <a:t>, </a:t>
            </a:r>
            <a:r>
              <a:rPr lang="en-US" sz="1400" dirty="0" err="1"/>
              <a:t>consectetur</a:t>
            </a:r>
            <a:r>
              <a:rPr lang="en-US" sz="1400" dirty="0"/>
              <a:t> </a:t>
            </a:r>
            <a:r>
              <a:rPr lang="en-US" sz="1400" dirty="0" err="1"/>
              <a:t>adipiscing</a:t>
            </a:r>
            <a:r>
              <a:rPr lang="en-US" sz="1400" dirty="0"/>
              <a:t> </a:t>
            </a:r>
            <a:r>
              <a:rPr lang="en-US" sz="1400" dirty="0" err="1"/>
              <a:t>elit</a:t>
            </a:r>
            <a:r>
              <a:rPr lang="en-US" sz="1400" dirty="0"/>
              <a:t>. </a:t>
            </a:r>
            <a:r>
              <a:rPr lang="en-US" sz="1400" dirty="0" err="1"/>
              <a:t>Sed</a:t>
            </a:r>
            <a:r>
              <a:rPr lang="en-US" sz="1400" dirty="0"/>
              <a:t> </a:t>
            </a:r>
            <a:r>
              <a:rPr lang="en-US" sz="1400" dirty="0" err="1"/>
              <a:t>finibus</a:t>
            </a:r>
            <a:r>
              <a:rPr lang="en-US" sz="1400" dirty="0"/>
              <a:t> </a:t>
            </a:r>
            <a:r>
              <a:rPr lang="en-US" sz="1400" dirty="0" err="1"/>
              <a:t>ultrices</a:t>
            </a:r>
            <a:r>
              <a:rPr lang="en-US" sz="1400" dirty="0"/>
              <a:t> </a:t>
            </a:r>
            <a:r>
              <a:rPr lang="en-US" sz="1400" dirty="0" err="1"/>
              <a:t>arcu</a:t>
            </a:r>
            <a:r>
              <a:rPr lang="en-US" sz="1400" dirty="0"/>
              <a:t> </a:t>
            </a:r>
            <a:r>
              <a:rPr lang="en-US" sz="1400" dirty="0" err="1"/>
              <a:t>vel</a:t>
            </a:r>
            <a:r>
              <a:rPr lang="en-US" sz="1400" dirty="0"/>
              <a:t> </a:t>
            </a:r>
            <a:r>
              <a:rPr lang="en-US" sz="1400" dirty="0" err="1"/>
              <a:t>euismod</a:t>
            </a:r>
            <a:r>
              <a:rPr lang="en-US" sz="1400" dirty="0"/>
              <a:t>. </a:t>
            </a:r>
            <a:endParaRPr lang="en-US" sz="1400" dirty="0">
              <a:solidFill>
                <a:schemeClr val="bg1">
                  <a:lumMod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292080" y="0"/>
            <a:ext cx="0" cy="5194970"/>
          </a:xfrm>
          <a:prstGeom prst="line">
            <a:avLst/>
          </a:prstGeom>
          <a:noFill/>
          <a:ln w="25400" cap="flat">
            <a:solidFill>
              <a:srgbClr val="3D8F6C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Oval 6"/>
          <p:cNvSpPr/>
          <p:nvPr userDrawn="1"/>
        </p:nvSpPr>
        <p:spPr>
          <a:xfrm>
            <a:off x="5220072" y="1158478"/>
            <a:ext cx="144016" cy="13092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25400" cap="flat">
            <a:solidFill>
              <a:srgbClr val="3D8F6C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5220072" y="3271292"/>
            <a:ext cx="144016" cy="13092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25400" cap="flat">
            <a:solidFill>
              <a:srgbClr val="3D8F6C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539552" y="1667439"/>
            <a:ext cx="3887788" cy="1102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1881" tIns="31881" rIns="31881" bIns="31881" anchor="t">
            <a:noAutofit/>
          </a:bodyPr>
          <a:lstStyle>
            <a:lvl1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all" spc="0" baseline="0">
                <a:ln>
                  <a:noFill/>
                </a:ln>
                <a:solidFill>
                  <a:schemeClr val="bg1">
                    <a:lumMod val="25000"/>
                  </a:schemeClr>
                </a:solidFill>
                <a:uFillTx/>
                <a:latin typeface="Segoe UI" charset="0"/>
                <a:ea typeface="Segoe UI" charset="0"/>
                <a:cs typeface="Segoe UI" charset="0"/>
                <a:sym typeface="PFDinTextPro-Bold"/>
              </a:defRPr>
            </a:lvl1pPr>
            <a:lvl2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2pPr>
            <a:lvl3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3pPr>
            <a:lvl4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4pPr>
            <a:lvl5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5pPr>
            <a:lvl6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6pPr>
            <a:lvl7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7pPr>
            <a:lvl8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8pPr>
            <a:lvl9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9pPr>
          </a:lstStyle>
          <a:p>
            <a:pPr hangingPunct="1"/>
            <a:r>
              <a:rPr lang="en-US" cap="none" dirty="0"/>
              <a:t>Click to edit master title style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541321" y="3457413"/>
            <a:ext cx="2631079" cy="141859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 b="0" i="0">
                <a:latin typeface="Segoe UI" charset="0"/>
                <a:ea typeface="Segoe UI" charset="0"/>
                <a:cs typeface="Segoe UI" charset="0"/>
              </a:defRPr>
            </a:lvl1pPr>
          </a:lstStyle>
          <a:p>
            <a:pPr lvl="0"/>
            <a:r>
              <a:rPr lang="en-US" dirty="0"/>
              <a:t>txt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64088" y="2769858"/>
            <a:ext cx="3168615" cy="2188431"/>
          </a:xfrm>
        </p:spPr>
        <p:txBody>
          <a:bodyPr anchor="t">
            <a:noAutofit/>
          </a:bodyPr>
          <a:lstStyle>
            <a:lvl1pPr>
              <a:defRPr sz="2400" b="1">
                <a:solidFill>
                  <a:schemeClr val="bg1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585898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732235" y="627319"/>
            <a:ext cx="7358063" cy="404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1881" tIns="31881" rIns="31881" bIns="31881" anchor="b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5103813" y="1485901"/>
            <a:ext cx="3581401" cy="365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1881" tIns="31881" rIns="31881" bIns="31881" anchor="ctr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4449583" y="4875609"/>
            <a:ext cx="235905" cy="233662"/>
          </a:xfrm>
          <a:prstGeom prst="rect">
            <a:avLst/>
          </a:prstGeom>
          <a:ln w="12700">
            <a:miter lim="400000"/>
          </a:ln>
        </p:spPr>
        <p:txBody>
          <a:bodyPr wrap="none" lIns="31881" tIns="31881" rIns="31881" bIns="31881">
            <a:spAutoFit/>
          </a:bodyPr>
          <a:lstStyle>
            <a:lvl1pPr>
              <a:defRPr sz="11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52" r:id="rId10"/>
    <p:sldLayoutId id="2147483653" r:id="rId11"/>
  </p:sldLayoutIdLst>
  <p:transition spd="med"/>
  <p:txStyles>
    <p:titleStyle>
      <a:lvl1pPr marL="0" marR="0" indent="0" algn="l" defTabSz="3666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all" spc="0" baseline="0">
          <a:ln>
            <a:noFill/>
          </a:ln>
          <a:solidFill>
            <a:srgbClr val="505151"/>
          </a:solidFill>
          <a:uFillTx/>
          <a:latin typeface="Segoe UI" charset="0"/>
          <a:ea typeface="Segoe UI" charset="0"/>
          <a:cs typeface="Segoe UI" charset="0"/>
          <a:sym typeface="PFDinTextPro-Bold"/>
        </a:defRPr>
      </a:lvl1pPr>
      <a:lvl2pPr marL="0" marR="0" indent="0" algn="l" defTabSz="3666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all" spc="0" baseline="0">
          <a:ln>
            <a:noFill/>
          </a:ln>
          <a:solidFill>
            <a:srgbClr val="505151"/>
          </a:solidFill>
          <a:uFillTx/>
          <a:latin typeface="PFDinTextPro-Bold"/>
          <a:ea typeface="PFDinTextPro-Bold"/>
          <a:cs typeface="PFDinTextPro-Bold"/>
          <a:sym typeface="PFDinTextPro-Bold"/>
        </a:defRPr>
      </a:lvl2pPr>
      <a:lvl3pPr marL="0" marR="0" indent="0" algn="l" defTabSz="3666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all" spc="0" baseline="0">
          <a:ln>
            <a:noFill/>
          </a:ln>
          <a:solidFill>
            <a:srgbClr val="505151"/>
          </a:solidFill>
          <a:uFillTx/>
          <a:latin typeface="PFDinTextPro-Bold"/>
          <a:ea typeface="PFDinTextPro-Bold"/>
          <a:cs typeface="PFDinTextPro-Bold"/>
          <a:sym typeface="PFDinTextPro-Bold"/>
        </a:defRPr>
      </a:lvl3pPr>
      <a:lvl4pPr marL="0" marR="0" indent="0" algn="l" defTabSz="3666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all" spc="0" baseline="0">
          <a:ln>
            <a:noFill/>
          </a:ln>
          <a:solidFill>
            <a:srgbClr val="505151"/>
          </a:solidFill>
          <a:uFillTx/>
          <a:latin typeface="PFDinTextPro-Bold"/>
          <a:ea typeface="PFDinTextPro-Bold"/>
          <a:cs typeface="PFDinTextPro-Bold"/>
          <a:sym typeface="PFDinTextPro-Bold"/>
        </a:defRPr>
      </a:lvl4pPr>
      <a:lvl5pPr marL="0" marR="0" indent="0" algn="l" defTabSz="3666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all" spc="0" baseline="0">
          <a:ln>
            <a:noFill/>
          </a:ln>
          <a:solidFill>
            <a:srgbClr val="505151"/>
          </a:solidFill>
          <a:uFillTx/>
          <a:latin typeface="PFDinTextPro-Bold"/>
          <a:ea typeface="PFDinTextPro-Bold"/>
          <a:cs typeface="PFDinTextPro-Bold"/>
          <a:sym typeface="PFDinTextPro-Bold"/>
        </a:defRPr>
      </a:lvl5pPr>
      <a:lvl6pPr marL="0" marR="0" indent="0" algn="l" defTabSz="3666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all" spc="0" baseline="0">
          <a:ln>
            <a:noFill/>
          </a:ln>
          <a:solidFill>
            <a:srgbClr val="505151"/>
          </a:solidFill>
          <a:uFillTx/>
          <a:latin typeface="PFDinTextPro-Bold"/>
          <a:ea typeface="PFDinTextPro-Bold"/>
          <a:cs typeface="PFDinTextPro-Bold"/>
          <a:sym typeface="PFDinTextPro-Bold"/>
        </a:defRPr>
      </a:lvl6pPr>
      <a:lvl7pPr marL="0" marR="0" indent="0" algn="l" defTabSz="3666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all" spc="0" baseline="0">
          <a:ln>
            <a:noFill/>
          </a:ln>
          <a:solidFill>
            <a:srgbClr val="505151"/>
          </a:solidFill>
          <a:uFillTx/>
          <a:latin typeface="PFDinTextPro-Bold"/>
          <a:ea typeface="PFDinTextPro-Bold"/>
          <a:cs typeface="PFDinTextPro-Bold"/>
          <a:sym typeface="PFDinTextPro-Bold"/>
        </a:defRPr>
      </a:lvl7pPr>
      <a:lvl8pPr marL="0" marR="0" indent="0" algn="l" defTabSz="3666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all" spc="0" baseline="0">
          <a:ln>
            <a:noFill/>
          </a:ln>
          <a:solidFill>
            <a:srgbClr val="505151"/>
          </a:solidFill>
          <a:uFillTx/>
          <a:latin typeface="PFDinTextPro-Bold"/>
          <a:ea typeface="PFDinTextPro-Bold"/>
          <a:cs typeface="PFDinTextPro-Bold"/>
          <a:sym typeface="PFDinTextPro-Bold"/>
        </a:defRPr>
      </a:lvl8pPr>
      <a:lvl9pPr marL="0" marR="0" indent="0" algn="l" defTabSz="3666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all" spc="0" baseline="0">
          <a:ln>
            <a:noFill/>
          </a:ln>
          <a:solidFill>
            <a:srgbClr val="505151"/>
          </a:solidFill>
          <a:uFillTx/>
          <a:latin typeface="PFDinTextPro-Bold"/>
          <a:ea typeface="PFDinTextPro-Bold"/>
          <a:cs typeface="PFDinTextPro-Bold"/>
          <a:sym typeface="PFDinTextPro-Bold"/>
        </a:defRPr>
      </a:lvl9pPr>
    </p:titleStyle>
    <p:bodyStyle>
      <a:lvl1pPr marL="278957" marR="0" indent="-278957" algn="l" defTabSz="366629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7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557914" marR="0" indent="-278957" algn="l" defTabSz="366629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7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836871" marR="0" indent="-278957" algn="l" defTabSz="366629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7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1115828" marR="0" indent="-278957" algn="l" defTabSz="366629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7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1394785" marR="0" indent="-278957" algn="l" defTabSz="366629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7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1673742" marR="0" indent="-278957" algn="l" defTabSz="366629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7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1952699" marR="0" indent="-278957" algn="l" defTabSz="366629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7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2231656" marR="0" indent="-278957" algn="l" defTabSz="366629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7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2510613" marR="0" indent="-278957" algn="l" defTabSz="366629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7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3666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3666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3666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3666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3666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3666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3666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3666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3666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F8E5E-4BF4-7B4E-A719-F2F93F998AF6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E27A1-250F-A14C-B4A5-3D582F040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87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emf"/><Relationship Id="rId5" Type="http://schemas.openxmlformats.org/officeDocument/2006/relationships/image" Target="../media/image9.emf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9045C27-9D73-8D42-8B9A-69299AE5B7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51435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7200" y="666750"/>
            <a:ext cx="4876800" cy="3962400"/>
          </a:xfrm>
          <a:prstGeom prst="rect">
            <a:avLst/>
          </a:prstGeom>
          <a:solidFill>
            <a:srgbClr val="3D8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25330" y="3877279"/>
            <a:ext cx="1655369" cy="550897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693075" y="4071141"/>
            <a:ext cx="2526574" cy="336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Segoe UI Normal" charset="0"/>
              </a:rPr>
              <a:t>Vilnius</a:t>
            </a:r>
            <a:endParaRPr lang="lt-LT" sz="1200" dirty="0">
              <a:solidFill>
                <a:schemeClr val="bg1"/>
              </a:solidFill>
              <a:latin typeface="Segoe UI Normal" charset="0"/>
            </a:endParaRPr>
          </a:p>
        </p:txBody>
      </p:sp>
      <p:pic>
        <p:nvPicPr>
          <p:cNvPr id="11" name="Paveikslėlis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632" y="195486"/>
            <a:ext cx="1732338" cy="57800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xmlns="" id="{846B9C0D-1F96-FC48-89B6-C310716B87D5}"/>
              </a:ext>
            </a:extLst>
          </p:cNvPr>
          <p:cNvSpPr txBox="1">
            <a:spLocks/>
          </p:cNvSpPr>
          <p:nvPr/>
        </p:nvSpPr>
        <p:spPr>
          <a:xfrm>
            <a:off x="693075" y="1563638"/>
            <a:ext cx="4419600" cy="1447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1881" tIns="31881" rIns="31881" bIns="31881" anchor="t">
            <a:noAutofit/>
          </a:bodyPr>
          <a:lstStyle>
            <a:lvl1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Segoe UI" charset="0"/>
                <a:ea typeface="Segoe UI" charset="0"/>
                <a:cs typeface="Segoe UI" charset="0"/>
                <a:sym typeface="PFDinTextPro-Bold"/>
              </a:defRPr>
            </a:lvl1pPr>
            <a:lvl2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2pPr>
            <a:lvl3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3pPr>
            <a:lvl4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4pPr>
            <a:lvl5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5pPr>
            <a:lvl6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6pPr>
            <a:lvl7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7pPr>
            <a:lvl8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8pPr>
            <a:lvl9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9pPr>
          </a:lstStyle>
          <a:p>
            <a:pPr hangingPunct="1">
              <a:lnSpc>
                <a:spcPct val="85000"/>
              </a:lnSpc>
            </a:pPr>
            <a:r>
              <a:rPr lang="lt-LT" sz="4800" b="1" spc="-150" dirty="0">
                <a:solidFill>
                  <a:schemeClr val="bg1"/>
                </a:solidFill>
              </a:rPr>
              <a:t>Švietimo</a:t>
            </a:r>
            <a:r>
              <a:rPr lang="en-US" sz="4800" b="1" spc="-150" dirty="0">
                <a:solidFill>
                  <a:schemeClr val="bg1"/>
                </a:solidFill>
              </a:rPr>
              <a:t> </a:t>
            </a:r>
            <a:r>
              <a:rPr lang="lt-LT" sz="4800" b="1" spc="-150" dirty="0">
                <a:solidFill>
                  <a:schemeClr val="bg1"/>
                </a:solidFill>
              </a:rPr>
              <a:t/>
            </a:r>
            <a:br>
              <a:rPr lang="lt-LT" sz="4800" b="1" spc="-150" dirty="0">
                <a:solidFill>
                  <a:schemeClr val="bg1"/>
                </a:solidFill>
              </a:rPr>
            </a:br>
            <a:r>
              <a:rPr lang="lt-LT" sz="4800" spc="-150" dirty="0">
                <a:solidFill>
                  <a:schemeClr val="bg1"/>
                </a:solidFill>
              </a:rPr>
              <a:t>kokybės</a:t>
            </a:r>
          </a:p>
          <a:p>
            <a:pPr hangingPunct="1">
              <a:lnSpc>
                <a:spcPct val="85000"/>
              </a:lnSpc>
            </a:pPr>
            <a:r>
              <a:rPr lang="lt-LT" sz="4800" spc="-150" dirty="0">
                <a:solidFill>
                  <a:schemeClr val="bg1"/>
                </a:solidFill>
              </a:rPr>
              <a:t>žemėlapis</a:t>
            </a:r>
            <a:endParaRPr lang="en-US" sz="4800" spc="-1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613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685800" y="-2242"/>
            <a:ext cx="2536002" cy="238909"/>
          </a:xfrm>
          <a:prstGeom prst="rect">
            <a:avLst/>
          </a:prstGeom>
          <a:solidFill>
            <a:srgbClr val="3D8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xmlns="" id="{C424430A-8D8F-6046-8B12-7825BE892455}"/>
              </a:ext>
            </a:extLst>
          </p:cNvPr>
          <p:cNvSpPr txBox="1">
            <a:spLocks/>
          </p:cNvSpPr>
          <p:nvPr/>
        </p:nvSpPr>
        <p:spPr>
          <a:xfrm>
            <a:off x="615238" y="414116"/>
            <a:ext cx="8329392" cy="790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1881" tIns="31881" rIns="31881" bIns="31881" anchor="t">
            <a:normAutofit/>
          </a:bodyPr>
          <a:lstStyle>
            <a:lvl1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1" i="0" u="none" strike="noStrike" cap="none" spc="0" baseline="0">
                <a:ln>
                  <a:noFill/>
                </a:ln>
                <a:solidFill>
                  <a:srgbClr val="505151"/>
                </a:solidFill>
                <a:uFillTx/>
                <a:latin typeface="Segoe UI" charset="0"/>
                <a:ea typeface="Segoe UI" charset="0"/>
                <a:cs typeface="Segoe UI" charset="0"/>
                <a:sym typeface="PFDinTextPro-Bold"/>
              </a:defRPr>
            </a:lvl1pPr>
            <a:lvl2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2pPr>
            <a:lvl3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3pPr>
            <a:lvl4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4pPr>
            <a:lvl5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5pPr>
            <a:lvl6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6pPr>
            <a:lvl7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7pPr>
            <a:lvl8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8pPr>
            <a:lvl9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9pPr>
          </a:lstStyle>
          <a:p>
            <a:pPr hangingPunct="1"/>
            <a:r>
              <a:rPr lang="lt-LT" sz="2200" dirty="0"/>
              <a:t>SPRENDIMAI, KAD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lt-LT" sz="2200" b="0" dirty="0"/>
              <a:t>SITUACIJA PASIKEISTŲ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4C74F10-706E-0A45-B4EA-75EC0104C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0335" y="1616619"/>
            <a:ext cx="538976" cy="59163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EF51AE69-62B0-E14A-8708-238463A66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4117" y="2394020"/>
            <a:ext cx="520327" cy="4620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D2966A9-25A9-4542-B13D-E09BB191E5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604" y="3234288"/>
            <a:ext cx="519023" cy="5555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C92887D-EAD0-704B-9F92-B82D268356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749" y="4011910"/>
            <a:ext cx="544368" cy="51762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89C5D805-0340-6043-BEBE-1525A77359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404" y="1542887"/>
            <a:ext cx="757134" cy="6189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49C9464-9D42-3C4A-80C1-AEFDFDF3B5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38470" y="3273884"/>
            <a:ext cx="482927" cy="4771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6F2CA61-F5C2-4245-8EB6-97436D8A37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0467" y="2383552"/>
            <a:ext cx="623077" cy="625580"/>
          </a:xfrm>
          <a:prstGeom prst="rect">
            <a:avLst/>
          </a:prstGeom>
        </p:spPr>
      </p:pic>
      <p:sp>
        <p:nvSpPr>
          <p:cNvPr id="37" name="Content Placeholder 2">
            <a:extLst>
              <a:ext uri="{FF2B5EF4-FFF2-40B4-BE49-F238E27FC236}">
                <a16:creationId xmlns:a16="http://schemas.microsoft.com/office/drawing/2014/main" xmlns="" id="{6FA3D4C1-6D0D-2A49-9E1D-EDD2E2528546}"/>
              </a:ext>
            </a:extLst>
          </p:cNvPr>
          <p:cNvSpPr txBox="1">
            <a:spLocks/>
          </p:cNvSpPr>
          <p:nvPr/>
        </p:nvSpPr>
        <p:spPr>
          <a:xfrm>
            <a:off x="5305978" y="1768693"/>
            <a:ext cx="2578390" cy="4395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lt-LT" sz="1400" b="1" dirty="0">
                <a:solidFill>
                  <a:srgbClr val="3D8F6C"/>
                </a:solidFill>
              </a:rPr>
              <a:t>ETATINIO ĮVEDIMAS</a:t>
            </a:r>
            <a:endParaRPr lang="en-US" sz="1400" b="1" dirty="0">
              <a:solidFill>
                <a:srgbClr val="3D8F6C"/>
              </a:solidFill>
            </a:endParaRP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xmlns="" id="{EC666B8B-75C0-0447-B499-EBD05B266901}"/>
              </a:ext>
            </a:extLst>
          </p:cNvPr>
          <p:cNvSpPr txBox="1">
            <a:spLocks/>
          </p:cNvSpPr>
          <p:nvPr/>
        </p:nvSpPr>
        <p:spPr>
          <a:xfrm>
            <a:off x="5305978" y="2394020"/>
            <a:ext cx="2578390" cy="4395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lt-LT" sz="1400" b="1" dirty="0">
                <a:solidFill>
                  <a:srgbClr val="3D8F6C"/>
                </a:solidFill>
              </a:rPr>
              <a:t>FINANSAVIMO SISTEMOS</a:t>
            </a:r>
          </a:p>
          <a:p>
            <a:pPr marL="0" lvl="0" indent="0">
              <a:buNone/>
            </a:pPr>
            <a:r>
              <a:rPr lang="lt-LT" sz="1400" b="1" dirty="0">
                <a:solidFill>
                  <a:srgbClr val="3D8F6C"/>
                </a:solidFill>
              </a:rPr>
              <a:t>KEITIMAS</a:t>
            </a:r>
            <a:endParaRPr lang="en-US" sz="1400" b="1" dirty="0">
              <a:solidFill>
                <a:srgbClr val="3D8F6C"/>
              </a:solidFill>
            </a:endParaRP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xmlns="" id="{DC30CB2E-C675-0548-8088-C69741BD00B7}"/>
              </a:ext>
            </a:extLst>
          </p:cNvPr>
          <p:cNvSpPr txBox="1">
            <a:spLocks/>
          </p:cNvSpPr>
          <p:nvPr/>
        </p:nvSpPr>
        <p:spPr>
          <a:xfrm>
            <a:off x="1489554" y="3245892"/>
            <a:ext cx="2578390" cy="4395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lt-LT" sz="1400" b="1" dirty="0">
                <a:solidFill>
                  <a:srgbClr val="3D8F6C"/>
                </a:solidFill>
              </a:rPr>
              <a:t>UGDYMO TURINIO</a:t>
            </a:r>
          </a:p>
          <a:p>
            <a:pPr marL="0" lvl="0" indent="0">
              <a:buNone/>
            </a:pPr>
            <a:r>
              <a:rPr lang="lt-LT" sz="1400" b="1" dirty="0">
                <a:solidFill>
                  <a:srgbClr val="3D8F6C"/>
                </a:solidFill>
              </a:rPr>
              <a:t>ATNAUJINIMAS</a:t>
            </a:r>
            <a:endParaRPr lang="en-US" sz="1400" b="1" dirty="0">
              <a:solidFill>
                <a:srgbClr val="3D8F6C"/>
              </a:solidFill>
            </a:endParaRP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xmlns="" id="{E382140B-D771-8441-B17C-66C72B1CD04E}"/>
              </a:ext>
            </a:extLst>
          </p:cNvPr>
          <p:cNvSpPr txBox="1">
            <a:spLocks/>
          </p:cNvSpPr>
          <p:nvPr/>
        </p:nvSpPr>
        <p:spPr>
          <a:xfrm>
            <a:off x="1489554" y="4155926"/>
            <a:ext cx="2578390" cy="282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lt-LT" sz="1400" b="1" dirty="0">
                <a:solidFill>
                  <a:srgbClr val="3D8F6C"/>
                </a:solidFill>
              </a:rPr>
              <a:t>KAUPIAMASIS BALAS</a:t>
            </a:r>
            <a:endParaRPr lang="en-US" sz="1400" b="1" dirty="0">
              <a:solidFill>
                <a:srgbClr val="3D8F6C"/>
              </a:solidFill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47FE8D61-0770-4E46-BFEE-DB6662782726}"/>
              </a:ext>
            </a:extLst>
          </p:cNvPr>
          <p:cNvSpPr txBox="1">
            <a:spLocks/>
          </p:cNvSpPr>
          <p:nvPr/>
        </p:nvSpPr>
        <p:spPr>
          <a:xfrm>
            <a:off x="1489554" y="1768693"/>
            <a:ext cx="2578390" cy="2799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lt-LT" sz="1400" b="1" dirty="0">
                <a:solidFill>
                  <a:srgbClr val="3D8F6C"/>
                </a:solidFill>
              </a:rPr>
              <a:t>VISOS DIENOS MOKYKLA</a:t>
            </a:r>
            <a:endParaRPr lang="en-US" sz="1400" b="1" dirty="0">
              <a:solidFill>
                <a:srgbClr val="3D8F6C"/>
              </a:solidFill>
            </a:endParaRP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xmlns="" id="{06CAE5EE-9236-ED48-A9CC-5A8634EAFCBD}"/>
              </a:ext>
            </a:extLst>
          </p:cNvPr>
          <p:cNvSpPr txBox="1">
            <a:spLocks/>
          </p:cNvSpPr>
          <p:nvPr/>
        </p:nvSpPr>
        <p:spPr>
          <a:xfrm>
            <a:off x="5305978" y="3249894"/>
            <a:ext cx="2578390" cy="2799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lt-LT" sz="1400" b="1" dirty="0">
                <a:solidFill>
                  <a:srgbClr val="3D8F6C"/>
                </a:solidFill>
              </a:rPr>
              <a:t>NEFORMALIOJO VAIKŲ</a:t>
            </a:r>
          </a:p>
          <a:p>
            <a:pPr marL="0" lvl="0" indent="0">
              <a:buNone/>
            </a:pPr>
            <a:r>
              <a:rPr lang="lt-LT" sz="1400" b="1" dirty="0">
                <a:solidFill>
                  <a:srgbClr val="3D8F6C"/>
                </a:solidFill>
              </a:rPr>
              <a:t>ŠVIETIMO PLĖTRA</a:t>
            </a:r>
            <a:endParaRPr lang="en-US" sz="1400" b="1" dirty="0">
              <a:solidFill>
                <a:srgbClr val="3D8F6C"/>
              </a:solidFill>
            </a:endParaRP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xmlns="" id="{459C84F0-DF4B-894D-ABAE-21ECA3876A37}"/>
              </a:ext>
            </a:extLst>
          </p:cNvPr>
          <p:cNvSpPr txBox="1">
            <a:spLocks/>
          </p:cNvSpPr>
          <p:nvPr/>
        </p:nvSpPr>
        <p:spPr>
          <a:xfrm>
            <a:off x="1489554" y="2424473"/>
            <a:ext cx="2578390" cy="2799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lt-LT" sz="1400" b="1" dirty="0">
                <a:solidFill>
                  <a:srgbClr val="3D8F6C"/>
                </a:solidFill>
              </a:rPr>
              <a:t>PEDAGOGŲ RENGIMO</a:t>
            </a:r>
          </a:p>
          <a:p>
            <a:pPr marL="0" lvl="0" indent="0">
              <a:buNone/>
            </a:pPr>
            <a:r>
              <a:rPr lang="lt-LT" sz="1400" b="1" dirty="0">
                <a:solidFill>
                  <a:srgbClr val="3D8F6C"/>
                </a:solidFill>
              </a:rPr>
              <a:t>PERKROVA</a:t>
            </a:r>
            <a:endParaRPr lang="en-US" sz="1400" b="1" dirty="0">
              <a:solidFill>
                <a:srgbClr val="3D8F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00315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685800" y="-2242"/>
            <a:ext cx="2536002" cy="238909"/>
          </a:xfrm>
          <a:prstGeom prst="rect">
            <a:avLst/>
          </a:prstGeom>
          <a:solidFill>
            <a:srgbClr val="3D8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xmlns="" id="{C424430A-8D8F-6046-8B12-7825BE892455}"/>
              </a:ext>
            </a:extLst>
          </p:cNvPr>
          <p:cNvSpPr txBox="1">
            <a:spLocks/>
          </p:cNvSpPr>
          <p:nvPr/>
        </p:nvSpPr>
        <p:spPr>
          <a:xfrm>
            <a:off x="615238" y="414116"/>
            <a:ext cx="8329392" cy="790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1881" tIns="31881" rIns="31881" bIns="31881" anchor="t">
            <a:normAutofit/>
          </a:bodyPr>
          <a:lstStyle>
            <a:lvl1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1" i="0" u="none" strike="noStrike" cap="none" spc="0" baseline="0">
                <a:ln>
                  <a:noFill/>
                </a:ln>
                <a:solidFill>
                  <a:srgbClr val="505151"/>
                </a:solidFill>
                <a:uFillTx/>
                <a:latin typeface="Segoe UI" charset="0"/>
                <a:ea typeface="Segoe UI" charset="0"/>
                <a:cs typeface="Segoe UI" charset="0"/>
                <a:sym typeface="PFDinTextPro-Bold"/>
              </a:defRPr>
            </a:lvl1pPr>
            <a:lvl2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2pPr>
            <a:lvl3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3pPr>
            <a:lvl4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4pPr>
            <a:lvl5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5pPr>
            <a:lvl6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6pPr>
            <a:lvl7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7pPr>
            <a:lvl8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8pPr>
            <a:lvl9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9pPr>
          </a:lstStyle>
          <a:p>
            <a:pPr hangingPunct="1"/>
            <a:r>
              <a:rPr lang="lt-LT" sz="2200" dirty="0"/>
              <a:t>KO SIEKIAME POKYČIAIS</a:t>
            </a:r>
            <a:r>
              <a:rPr lang="en-US" sz="2200" dirty="0"/>
              <a:t/>
            </a:r>
            <a:br>
              <a:rPr lang="en-US" sz="2200" dirty="0"/>
            </a:br>
            <a:endParaRPr lang="lt-LT" sz="2200" b="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301407B-7D7E-B847-9FC7-2D26FC968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175481"/>
            <a:ext cx="413408" cy="4949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20A48B6-9337-8545-BEFA-C57020946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9529" y="1178918"/>
            <a:ext cx="488117" cy="48811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CF090AC7-090A-664E-B0E5-A6FBDD8C7B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7670" y="1203207"/>
            <a:ext cx="540972" cy="43953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FF873B30-4649-0344-A1E7-E43BE9B82C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5253" y="1204989"/>
            <a:ext cx="542459" cy="43597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B6858F10-F4A2-414F-807F-D11D1A3E1C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1149" y="1158077"/>
            <a:ext cx="648072" cy="529799"/>
          </a:xfrm>
          <a:prstGeom prst="rect">
            <a:avLst/>
          </a:prstGeom>
        </p:spPr>
      </p:pic>
      <p:sp>
        <p:nvSpPr>
          <p:cNvPr id="26" name="Content Placeholder 2">
            <a:extLst>
              <a:ext uri="{FF2B5EF4-FFF2-40B4-BE49-F238E27FC236}">
                <a16:creationId xmlns:a16="http://schemas.microsoft.com/office/drawing/2014/main" xmlns="" id="{2FF3A689-D309-8645-9797-156515B57951}"/>
              </a:ext>
            </a:extLst>
          </p:cNvPr>
          <p:cNvSpPr txBox="1">
            <a:spLocks/>
          </p:cNvSpPr>
          <p:nvPr/>
        </p:nvSpPr>
        <p:spPr>
          <a:xfrm>
            <a:off x="362186" y="1768518"/>
            <a:ext cx="1616588" cy="4395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lt-LT" sz="1200" b="1" dirty="0">
                <a:solidFill>
                  <a:srgbClr val="3D8F6C"/>
                </a:solidFill>
              </a:rPr>
              <a:t>AUKŠTESNI MOKINIŲ PASIEKIMAI</a:t>
            </a:r>
            <a:endParaRPr lang="en-US" sz="1200" b="1" dirty="0">
              <a:solidFill>
                <a:srgbClr val="3D8F6C"/>
              </a:solidFill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xmlns="" id="{46E3D90B-C389-BC45-BAF8-A884ADDB00CC}"/>
              </a:ext>
            </a:extLst>
          </p:cNvPr>
          <p:cNvSpPr txBox="1">
            <a:spLocks/>
          </p:cNvSpPr>
          <p:nvPr/>
        </p:nvSpPr>
        <p:spPr>
          <a:xfrm>
            <a:off x="1910365" y="1768518"/>
            <a:ext cx="1826444" cy="4395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lt-LT" sz="1200" b="1" dirty="0">
                <a:solidFill>
                  <a:srgbClr val="3D8F6C"/>
                </a:solidFill>
              </a:rPr>
              <a:t>GERA VAIKŲ SAVIJAUTA</a:t>
            </a:r>
            <a:endParaRPr lang="en-US" sz="1200" b="1" dirty="0">
              <a:solidFill>
                <a:srgbClr val="3D8F6C"/>
              </a:solidFill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xmlns="" id="{F5030CAF-D8F2-B843-BFDF-6032FBDFFFD6}"/>
              </a:ext>
            </a:extLst>
          </p:cNvPr>
          <p:cNvSpPr txBox="1">
            <a:spLocks/>
          </p:cNvSpPr>
          <p:nvPr/>
        </p:nvSpPr>
        <p:spPr>
          <a:xfrm>
            <a:off x="3524934" y="1768518"/>
            <a:ext cx="1826444" cy="4395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lt-LT" sz="1200" b="1" dirty="0">
                <a:solidFill>
                  <a:srgbClr val="3D8F6C"/>
                </a:solidFill>
              </a:rPr>
              <a:t>KOKYBIŠKAS UŽIMTUMAS PO PAMOKŲ</a:t>
            </a:r>
            <a:endParaRPr lang="en-US" sz="1200" b="1" dirty="0">
              <a:solidFill>
                <a:srgbClr val="3D8F6C"/>
              </a:solidFill>
            </a:endParaRP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xmlns="" id="{D7C2A35B-3D91-FB4B-9CA5-3356E9876977}"/>
              </a:ext>
            </a:extLst>
          </p:cNvPr>
          <p:cNvSpPr txBox="1">
            <a:spLocks/>
          </p:cNvSpPr>
          <p:nvPr/>
        </p:nvSpPr>
        <p:spPr>
          <a:xfrm>
            <a:off x="5190271" y="1768518"/>
            <a:ext cx="1826444" cy="4395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lt-LT" sz="1200" b="1" dirty="0">
                <a:solidFill>
                  <a:srgbClr val="3D8F6C"/>
                </a:solidFill>
              </a:rPr>
              <a:t>PEDAGOGO PROFESIJA - PRESTIŽINĖ</a:t>
            </a:r>
            <a:endParaRPr lang="en-US" sz="1200" b="1" dirty="0">
              <a:solidFill>
                <a:srgbClr val="3D8F6C"/>
              </a:solidFill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xmlns="" id="{CCA9008B-A625-0149-AC8B-9208519E2551}"/>
              </a:ext>
            </a:extLst>
          </p:cNvPr>
          <p:cNvSpPr txBox="1">
            <a:spLocks/>
          </p:cNvSpPr>
          <p:nvPr/>
        </p:nvSpPr>
        <p:spPr>
          <a:xfrm>
            <a:off x="6861963" y="1768518"/>
            <a:ext cx="1826444" cy="4395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lt-LT" sz="1200" b="1" dirty="0">
                <a:solidFill>
                  <a:srgbClr val="3D8F6C"/>
                </a:solidFill>
              </a:rPr>
              <a:t>APRŪPINTOS MOKYKLOS</a:t>
            </a:r>
            <a:endParaRPr lang="en-US" sz="1200" b="1" dirty="0">
              <a:solidFill>
                <a:srgbClr val="3D8F6C"/>
              </a:solidFill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BA0F1BF8-DE74-ED4A-B1B3-3A32A393CCB7}"/>
              </a:ext>
            </a:extLst>
          </p:cNvPr>
          <p:cNvCxnSpPr>
            <a:cxnSpLocks/>
          </p:cNvCxnSpPr>
          <p:nvPr/>
        </p:nvCxnSpPr>
        <p:spPr>
          <a:xfrm flipV="1">
            <a:off x="6987483" y="1204990"/>
            <a:ext cx="0" cy="3599008"/>
          </a:xfrm>
          <a:prstGeom prst="line">
            <a:avLst/>
          </a:prstGeom>
          <a:ln w="12700">
            <a:solidFill>
              <a:schemeClr val="bg2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xmlns="" id="{9E624FE4-CCDA-594D-8205-D658C3BD24DB}"/>
              </a:ext>
            </a:extLst>
          </p:cNvPr>
          <p:cNvSpPr txBox="1">
            <a:spLocks/>
          </p:cNvSpPr>
          <p:nvPr/>
        </p:nvSpPr>
        <p:spPr>
          <a:xfrm>
            <a:off x="460593" y="2456126"/>
            <a:ext cx="1521469" cy="2016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t-LT" sz="1100" b="1" dirty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 proc. </a:t>
            </a:r>
            <a:r>
              <a:rPr lang="lt-LT" sz="1100" dirty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geresni mokinių pasiekimai tarptautiniame tyrime EBPO PISA (2020 m.)</a:t>
            </a:r>
          </a:p>
          <a:p>
            <a:pPr marL="0" indent="0">
              <a:buNone/>
            </a:pPr>
            <a:endParaRPr lang="en-US" sz="1100" dirty="0">
              <a:solidFill>
                <a:schemeClr val="bg1">
                  <a:lumMod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lt-LT" sz="1100" b="1" dirty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1/3 mažesnis atotrūkis</a:t>
            </a:r>
            <a:r>
              <a:rPr lang="lt-LT" sz="1100" dirty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tarp mokinių pasiekimų mieste ir kaime </a:t>
            </a:r>
          </a:p>
          <a:p>
            <a:pPr marL="0" indent="0">
              <a:buNone/>
            </a:pPr>
            <a:r>
              <a:rPr lang="lt-LT" sz="1100" dirty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(2020 m.)</a:t>
            </a:r>
            <a:endParaRPr lang="en-US" sz="1100" dirty="0">
              <a:solidFill>
                <a:schemeClr val="bg1">
                  <a:lumMod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xmlns="" id="{B6D7D381-CCB4-EF48-A6F2-4F497605C9B0}"/>
              </a:ext>
            </a:extLst>
          </p:cNvPr>
          <p:cNvSpPr txBox="1">
            <a:spLocks/>
          </p:cNvSpPr>
          <p:nvPr/>
        </p:nvSpPr>
        <p:spPr>
          <a:xfrm>
            <a:off x="2129935" y="2456126"/>
            <a:ext cx="1521469" cy="2016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t-LT" sz="1100" b="1" dirty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100 proc. </a:t>
            </a:r>
            <a:r>
              <a:rPr lang="lt-LT" sz="1100" dirty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mokyklų įgyvendina prevencijos programas 2018 m. </a:t>
            </a:r>
          </a:p>
          <a:p>
            <a:pPr marL="0" indent="0">
              <a:buNone/>
            </a:pPr>
            <a:endParaRPr lang="en-US" sz="1100" dirty="0">
              <a:solidFill>
                <a:schemeClr val="bg1">
                  <a:lumMod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lt-LT" sz="1100" b="1" dirty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70 proc. </a:t>
            </a:r>
            <a:r>
              <a:rPr lang="lt-LT" sz="1100" dirty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vaikų nepatiria patyčių 2020 m. (2016 m. – 46 proc.)</a:t>
            </a:r>
            <a:endParaRPr lang="en-US" sz="1100" dirty="0">
              <a:solidFill>
                <a:schemeClr val="bg1">
                  <a:lumMod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xmlns="" id="{021F41B9-684E-874A-9530-BE6372C8F266}"/>
              </a:ext>
            </a:extLst>
          </p:cNvPr>
          <p:cNvSpPr txBox="1">
            <a:spLocks/>
          </p:cNvSpPr>
          <p:nvPr/>
        </p:nvSpPr>
        <p:spPr>
          <a:xfrm>
            <a:off x="3739279" y="2456126"/>
            <a:ext cx="1521469" cy="2016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t-LT" sz="1100" b="1" dirty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 proc. </a:t>
            </a:r>
            <a:r>
              <a:rPr lang="lt-LT" sz="1100" dirty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vaikų lanko visos dienos mokyklas, prasmingai užimami visą dieną 2020 m. (2016 – 2 proc.)</a:t>
            </a:r>
          </a:p>
          <a:p>
            <a:pPr marL="0" indent="0">
              <a:buNone/>
            </a:pPr>
            <a:endParaRPr lang="en-US" sz="1100" dirty="0">
              <a:solidFill>
                <a:schemeClr val="bg1">
                  <a:lumMod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lt-LT" sz="1100" b="1" dirty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75 proc. </a:t>
            </a:r>
            <a:r>
              <a:rPr lang="lt-LT" sz="1100" dirty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vaikų lanko būrelius 2020 m. (2016 m. – 56 proc.)</a:t>
            </a:r>
            <a:endParaRPr lang="en-US" sz="1100" dirty="0">
              <a:solidFill>
                <a:schemeClr val="bg1">
                  <a:lumMod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xmlns="" id="{D472D4DC-DB16-6342-947B-CD0F39C3F39B}"/>
              </a:ext>
            </a:extLst>
          </p:cNvPr>
          <p:cNvSpPr txBox="1">
            <a:spLocks/>
          </p:cNvSpPr>
          <p:nvPr/>
        </p:nvSpPr>
        <p:spPr>
          <a:xfrm>
            <a:off x="5431786" y="2456126"/>
            <a:ext cx="1521469" cy="2304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t-LT" sz="1100" b="1" dirty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 proc. </a:t>
            </a:r>
            <a:r>
              <a:rPr lang="lt-LT" sz="1100" dirty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daugiau </a:t>
            </a:r>
          </a:p>
          <a:p>
            <a:pPr marL="0" indent="0">
              <a:buNone/>
            </a:pPr>
            <a:r>
              <a:rPr lang="lt-LT" sz="1100" dirty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30–49 m. mokytojų </a:t>
            </a:r>
          </a:p>
          <a:p>
            <a:pPr marL="0" indent="0">
              <a:buNone/>
            </a:pPr>
            <a:r>
              <a:rPr lang="lt-LT" sz="1100" dirty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2020 m. </a:t>
            </a:r>
            <a:endParaRPr lang="en-US" sz="1100" dirty="0">
              <a:solidFill>
                <a:schemeClr val="bg1">
                  <a:lumMod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lt-LT" sz="1100" dirty="0">
              <a:solidFill>
                <a:schemeClr val="bg1">
                  <a:lumMod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lt-LT" sz="1100" b="1" dirty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15 proc.</a:t>
            </a:r>
            <a:r>
              <a:rPr lang="lt-LT" sz="1100" dirty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visų pedagogikos studentų – geriausiai baigusieji mokyklas.  </a:t>
            </a:r>
            <a:endParaRPr lang="en-US" sz="1100" dirty="0">
              <a:solidFill>
                <a:schemeClr val="bg1">
                  <a:lumMod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lt-LT" sz="1100" dirty="0">
              <a:solidFill>
                <a:schemeClr val="bg1">
                  <a:lumMod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lt-LT" sz="1100" dirty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Vidutinė mokytojo alga 2020 m. – </a:t>
            </a:r>
          </a:p>
          <a:p>
            <a:pPr marL="0" indent="0">
              <a:buNone/>
            </a:pPr>
            <a:r>
              <a:rPr lang="lt-LT" sz="1100" b="1" dirty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1000 </a:t>
            </a:r>
            <a:r>
              <a:rPr lang="lt-LT" sz="1100" b="1" dirty="0" err="1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Eur</a:t>
            </a:r>
            <a:r>
              <a:rPr lang="lt-LT" sz="1100" b="1" dirty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en-US" sz="1100" b="1" dirty="0">
              <a:solidFill>
                <a:schemeClr val="bg1">
                  <a:lumMod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xmlns="" id="{DE64A60C-EB84-F640-A2B5-307B53407AF3}"/>
              </a:ext>
            </a:extLst>
          </p:cNvPr>
          <p:cNvSpPr txBox="1">
            <a:spLocks/>
          </p:cNvSpPr>
          <p:nvPr/>
        </p:nvSpPr>
        <p:spPr>
          <a:xfrm>
            <a:off x="7154952" y="2456126"/>
            <a:ext cx="1521469" cy="2304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t-LT" sz="1100" dirty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Daugiau kaip </a:t>
            </a:r>
            <a:r>
              <a:rPr lang="lt-LT" sz="1100" b="1" dirty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700</a:t>
            </a:r>
            <a:r>
              <a:rPr lang="lt-LT" sz="1100" dirty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mokyklų, turinčių 1–8 kl., aprūpintos laboratorine įranga</a:t>
            </a:r>
          </a:p>
          <a:p>
            <a:pPr marL="0" indent="0">
              <a:buNone/>
            </a:pPr>
            <a:endParaRPr lang="lt-LT" sz="1100" dirty="0">
              <a:solidFill>
                <a:schemeClr val="bg1">
                  <a:lumMod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lt-LT" sz="1100" dirty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Daugiau galimybių mokiniams rinktis ugdomuosius dalykus.</a:t>
            </a:r>
            <a:endParaRPr lang="en-US" sz="1100" dirty="0">
              <a:solidFill>
                <a:schemeClr val="bg1">
                  <a:lumMod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sz="1100" dirty="0">
              <a:solidFill>
                <a:schemeClr val="bg1">
                  <a:lumMod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xmlns="" id="{C548A10A-5CAA-6B4F-A577-F5BF404CF002}"/>
              </a:ext>
            </a:extLst>
          </p:cNvPr>
          <p:cNvCxnSpPr>
            <a:cxnSpLocks/>
          </p:cNvCxnSpPr>
          <p:nvPr/>
        </p:nvCxnSpPr>
        <p:spPr>
          <a:xfrm flipV="1">
            <a:off x="5326933" y="1204990"/>
            <a:ext cx="0" cy="3599008"/>
          </a:xfrm>
          <a:prstGeom prst="line">
            <a:avLst/>
          </a:prstGeom>
          <a:ln w="12700">
            <a:solidFill>
              <a:schemeClr val="bg2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4CE1C4F0-6ED8-A24D-8DBA-7AD0C2103726}"/>
              </a:ext>
            </a:extLst>
          </p:cNvPr>
          <p:cNvCxnSpPr>
            <a:cxnSpLocks/>
          </p:cNvCxnSpPr>
          <p:nvPr/>
        </p:nvCxnSpPr>
        <p:spPr>
          <a:xfrm flipV="1">
            <a:off x="3622491" y="1204990"/>
            <a:ext cx="0" cy="3599008"/>
          </a:xfrm>
          <a:prstGeom prst="line">
            <a:avLst/>
          </a:prstGeom>
          <a:ln w="12700">
            <a:solidFill>
              <a:schemeClr val="bg2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xmlns="" id="{61506772-144E-DF48-AEFA-5EDB6CAC22A5}"/>
              </a:ext>
            </a:extLst>
          </p:cNvPr>
          <p:cNvCxnSpPr>
            <a:cxnSpLocks/>
          </p:cNvCxnSpPr>
          <p:nvPr/>
        </p:nvCxnSpPr>
        <p:spPr>
          <a:xfrm flipV="1">
            <a:off x="2027777" y="1204990"/>
            <a:ext cx="0" cy="3599008"/>
          </a:xfrm>
          <a:prstGeom prst="line">
            <a:avLst/>
          </a:prstGeom>
          <a:ln w="12700">
            <a:solidFill>
              <a:schemeClr val="bg2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010823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-10"/>
            <a:ext cx="9144000" cy="5143510"/>
          </a:xfrm>
          <a:prstGeom prst="rect">
            <a:avLst/>
          </a:prstGeom>
          <a:solidFill>
            <a:srgbClr val="3D8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75856" y="2355726"/>
            <a:ext cx="2459731" cy="81858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91998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435798" y="-10"/>
            <a:ext cx="2536002" cy="238909"/>
          </a:xfrm>
          <a:prstGeom prst="rect">
            <a:avLst/>
          </a:prstGeom>
          <a:solidFill>
            <a:srgbClr val="3D8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419072" y="412725"/>
            <a:ext cx="7753328" cy="790872"/>
          </a:xfrm>
        </p:spPr>
        <p:txBody>
          <a:bodyPr anchor="t">
            <a:normAutofit/>
          </a:bodyPr>
          <a:lstStyle/>
          <a:p>
            <a:r>
              <a:rPr lang="lt-LT" sz="2400" b="1" dirty="0"/>
              <a:t>Mokinių pasiekimų skirtumai – </a:t>
            </a:r>
            <a:r>
              <a:rPr lang="lt-LT" sz="2400" b="1" dirty="0">
                <a:solidFill>
                  <a:srgbClr val="3D8F6C"/>
                </a:solidFill>
              </a:rPr>
              <a:t>per dideli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65F8CDD1-8FB2-7445-AA9D-F293C9F8DDEA}"/>
              </a:ext>
            </a:extLst>
          </p:cNvPr>
          <p:cNvSpPr txBox="1">
            <a:spLocks/>
          </p:cNvSpPr>
          <p:nvPr/>
        </p:nvSpPr>
        <p:spPr>
          <a:xfrm>
            <a:off x="978698" y="1635646"/>
            <a:ext cx="3356059" cy="8053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lt-LT" sz="1600" dirty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Kaimo vaikams pavyti Vilniaus vidurkį prireiktų daugiau kaip </a:t>
            </a:r>
          </a:p>
          <a:p>
            <a:pPr marL="0" lvl="0" indent="0">
              <a:buNone/>
            </a:pPr>
            <a:r>
              <a:rPr lang="lt-LT" sz="1600" b="1" dirty="0">
                <a:solidFill>
                  <a:srgbClr val="3C8F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lt-LT" sz="1600" b="1" dirty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lt-L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papildomų mokslo metų.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21D87153-1483-8941-A21B-D39744F2127E}"/>
              </a:ext>
            </a:extLst>
          </p:cNvPr>
          <p:cNvSpPr txBox="1">
            <a:spLocks/>
          </p:cNvSpPr>
          <p:nvPr/>
        </p:nvSpPr>
        <p:spPr>
          <a:xfrm>
            <a:off x="978698" y="3050790"/>
            <a:ext cx="3593302" cy="8078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lt-LT" sz="1800" b="1" dirty="0">
                <a:solidFill>
                  <a:srgbClr val="3C8F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1/4</a:t>
            </a:r>
            <a:r>
              <a:rPr lang="lt-LT" sz="1600" dirty="0">
                <a:solidFill>
                  <a:srgbClr val="28965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lt-LT" sz="1600" dirty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Lietuvos mokinių </a:t>
            </a:r>
            <a:r>
              <a:rPr lang="lt-L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nepasiekia</a:t>
            </a:r>
            <a:r>
              <a:rPr lang="lt-L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lt-LT" sz="1600" dirty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bazinio lygmens matematinio, gamtamokslio ugdymo, skaitymo gebėjimų srityse.  </a:t>
            </a:r>
            <a:endParaRPr lang="en-US" sz="1600" dirty="0">
              <a:solidFill>
                <a:schemeClr val="bg1">
                  <a:lumMod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xmlns="" id="{00BF0012-6ABD-404F-AEAD-ECB696EF5618}"/>
              </a:ext>
            </a:extLst>
          </p:cNvPr>
          <p:cNvSpPr txBox="1">
            <a:spLocks/>
          </p:cNvSpPr>
          <p:nvPr/>
        </p:nvSpPr>
        <p:spPr>
          <a:xfrm>
            <a:off x="4761022" y="1635646"/>
            <a:ext cx="3600400" cy="8096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lt-LT" sz="1600" dirty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Mokinių pasiekimų skirtumai vieni didžiausių </a:t>
            </a:r>
            <a:r>
              <a:rPr lang="lt-LT" sz="1600" dirty="0">
                <a:solidFill>
                  <a:schemeClr val="bg1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iš </a:t>
            </a:r>
            <a:r>
              <a:rPr lang="lt-LT" sz="1800" b="1" dirty="0">
                <a:solidFill>
                  <a:srgbClr val="3C8F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72</a:t>
            </a:r>
            <a:r>
              <a:rPr lang="lt-LT" sz="1600" b="1" dirty="0">
                <a:solidFill>
                  <a:srgbClr val="28965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lt-LT" sz="1600" dirty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EBPO PISA tyrimo šalių. Lietuva </a:t>
            </a:r>
            <a:r>
              <a:rPr lang="lt-LT" sz="1600" dirty="0">
                <a:solidFill>
                  <a:schemeClr val="bg1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yra </a:t>
            </a:r>
            <a:r>
              <a:rPr lang="lt-LT" sz="1800" b="1" dirty="0">
                <a:solidFill>
                  <a:srgbClr val="3C8F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55 </a:t>
            </a:r>
            <a:r>
              <a:rPr lang="lt-LT" sz="1600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vietoje, </a:t>
            </a:r>
            <a:r>
              <a:rPr lang="lt-L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stipriai nutolusi </a:t>
            </a:r>
            <a:r>
              <a:rPr lang="lt-LT" sz="1600" dirty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nuo EBPO vidurkio.</a:t>
            </a:r>
            <a:endParaRPr lang="en-US" sz="1600" dirty="0">
              <a:solidFill>
                <a:schemeClr val="bg1">
                  <a:lumMod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2C3BB166-CAAE-174F-9940-7D26D1979F1C}"/>
              </a:ext>
            </a:extLst>
          </p:cNvPr>
          <p:cNvSpPr txBox="1">
            <a:spLocks/>
          </p:cNvSpPr>
          <p:nvPr/>
        </p:nvSpPr>
        <p:spPr>
          <a:xfrm>
            <a:off x="4850148" y="3415694"/>
            <a:ext cx="3356059" cy="5027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endParaRPr lang="en-US" sz="1800" dirty="0">
              <a:solidFill>
                <a:schemeClr val="bg1">
                  <a:lumMod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ABD62509-85B8-DA40-B2BE-401F45E359ED}"/>
              </a:ext>
            </a:extLst>
          </p:cNvPr>
          <p:cNvSpPr txBox="1">
            <a:spLocks/>
          </p:cNvSpPr>
          <p:nvPr/>
        </p:nvSpPr>
        <p:spPr>
          <a:xfrm>
            <a:off x="5364088" y="4515966"/>
            <a:ext cx="3405978" cy="3318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lt-LT" sz="1100" dirty="0">
                <a:solidFill>
                  <a:srgbClr val="3D8F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Duomenys: EBPO PISA tyrimas, 2015</a:t>
            </a:r>
            <a:endParaRPr lang="en-US" sz="1100" dirty="0">
              <a:solidFill>
                <a:srgbClr val="3D8F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xmlns="" id="{656B46ED-07E1-0F4C-8B8F-A4521C02CB2B}"/>
              </a:ext>
            </a:extLst>
          </p:cNvPr>
          <p:cNvSpPr/>
          <p:nvPr/>
        </p:nvSpPr>
        <p:spPr>
          <a:xfrm rot="5400000">
            <a:off x="785819" y="1723672"/>
            <a:ext cx="216025" cy="169732"/>
          </a:xfrm>
          <a:prstGeom prst="triangle">
            <a:avLst/>
          </a:prstGeom>
          <a:solidFill>
            <a:srgbClr val="3D8F6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xmlns="" id="{4885A582-6DB1-5A43-AB27-A492AE059C66}"/>
              </a:ext>
            </a:extLst>
          </p:cNvPr>
          <p:cNvSpPr/>
          <p:nvPr/>
        </p:nvSpPr>
        <p:spPr>
          <a:xfrm rot="5400000">
            <a:off x="753340" y="3153846"/>
            <a:ext cx="216025" cy="169732"/>
          </a:xfrm>
          <a:prstGeom prst="triangle">
            <a:avLst/>
          </a:prstGeom>
          <a:solidFill>
            <a:srgbClr val="3D8F6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1" name="Triangle 20">
            <a:extLst>
              <a:ext uri="{FF2B5EF4-FFF2-40B4-BE49-F238E27FC236}">
                <a16:creationId xmlns:a16="http://schemas.microsoft.com/office/drawing/2014/main" xmlns="" id="{A7876436-AFB4-824A-9BAC-C62CA9000F0D}"/>
              </a:ext>
            </a:extLst>
          </p:cNvPr>
          <p:cNvSpPr/>
          <p:nvPr/>
        </p:nvSpPr>
        <p:spPr>
          <a:xfrm rot="5400000">
            <a:off x="4558259" y="1723673"/>
            <a:ext cx="216025" cy="169732"/>
          </a:xfrm>
          <a:prstGeom prst="triangle">
            <a:avLst/>
          </a:prstGeom>
          <a:solidFill>
            <a:srgbClr val="3D8F6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73212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xmlns="" id="{1D4F3CFD-1134-D945-9017-23C792A34297}"/>
              </a:ext>
            </a:extLst>
          </p:cNvPr>
          <p:cNvSpPr txBox="1">
            <a:spLocks/>
          </p:cNvSpPr>
          <p:nvPr/>
        </p:nvSpPr>
        <p:spPr>
          <a:xfrm>
            <a:off x="323528" y="430653"/>
            <a:ext cx="2088232" cy="39065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1881" tIns="31881" rIns="31881" bIns="31881" anchor="t">
            <a:normAutofit/>
          </a:bodyPr>
          <a:lstStyle>
            <a:lvl1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1" i="0" u="none" strike="noStrike" cap="none" spc="0" baseline="0">
                <a:ln>
                  <a:noFill/>
                </a:ln>
                <a:solidFill>
                  <a:srgbClr val="505151"/>
                </a:solidFill>
                <a:uFillTx/>
                <a:latin typeface="Segoe UI" charset="0"/>
                <a:ea typeface="Segoe UI" charset="0"/>
                <a:cs typeface="Segoe UI" charset="0"/>
                <a:sym typeface="PFDinTextPro-Bold"/>
              </a:defRPr>
            </a:lvl1pPr>
            <a:lvl2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2pPr>
            <a:lvl3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3pPr>
            <a:lvl4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4pPr>
            <a:lvl5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5pPr>
            <a:lvl6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6pPr>
            <a:lvl7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7pPr>
            <a:lvl8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8pPr>
            <a:lvl9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9pPr>
          </a:lstStyle>
          <a:p>
            <a:pPr hangingPunct="1"/>
            <a:r>
              <a:rPr lang="lt-LT" sz="2000" dirty="0"/>
              <a:t>Daugiau kaip pusėje savivaldybių</a:t>
            </a:r>
          </a:p>
          <a:p>
            <a:pPr hangingPunct="1"/>
            <a:r>
              <a:rPr lang="lt-LT" sz="2000" dirty="0"/>
              <a:t>bent </a:t>
            </a:r>
            <a:r>
              <a:rPr lang="lt-LT" sz="2000" dirty="0">
                <a:solidFill>
                  <a:srgbClr val="3C8F6C"/>
                </a:solidFill>
              </a:rPr>
              <a:t>20 proc.</a:t>
            </a:r>
          </a:p>
          <a:p>
            <a:pPr hangingPunct="1"/>
            <a:r>
              <a:rPr lang="lt-LT" sz="2000" dirty="0"/>
              <a:t>mokinių </a:t>
            </a:r>
            <a:r>
              <a:rPr lang="lt-LT" sz="2000" dirty="0">
                <a:solidFill>
                  <a:srgbClr val="3C8F6C"/>
                </a:solidFill>
              </a:rPr>
              <a:t>nepasiekia</a:t>
            </a:r>
          </a:p>
          <a:p>
            <a:pPr hangingPunct="1"/>
            <a:r>
              <a:rPr lang="lt-LT" sz="2000" dirty="0"/>
              <a:t>patenkinamo matematikos lygio</a:t>
            </a:r>
          </a:p>
          <a:p>
            <a:endParaRPr lang="lt-LT" sz="2000" dirty="0">
              <a:solidFill>
                <a:srgbClr val="FF0000"/>
              </a:solidFill>
            </a:endParaRPr>
          </a:p>
          <a:p>
            <a:endParaRPr lang="lt-LT" sz="2000" dirty="0">
              <a:solidFill>
                <a:srgbClr val="FF0000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0D45110E-D77D-9F45-B950-E9894E9D7C4D}"/>
              </a:ext>
            </a:extLst>
          </p:cNvPr>
          <p:cNvSpPr/>
          <p:nvPr/>
        </p:nvSpPr>
        <p:spPr>
          <a:xfrm>
            <a:off x="3846441" y="4235217"/>
            <a:ext cx="4824536" cy="102032"/>
          </a:xfrm>
          <a:prstGeom prst="rect">
            <a:avLst/>
          </a:prstGeom>
          <a:solidFill>
            <a:srgbClr val="3D8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717D7BEC-BD29-874C-8135-ADC415CA3402}"/>
              </a:ext>
            </a:extLst>
          </p:cNvPr>
          <p:cNvSpPr txBox="1">
            <a:spLocks/>
          </p:cNvSpPr>
          <p:nvPr/>
        </p:nvSpPr>
        <p:spPr>
          <a:xfrm>
            <a:off x="323528" y="4443958"/>
            <a:ext cx="1944216" cy="3318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t-LT" sz="1000" dirty="0">
                <a:solidFill>
                  <a:srgbClr val="3D8F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Duomenys: NEC, Pagrindinio ugdymo pasiekimų patikrinimo rezultatai, 2017</a:t>
            </a:r>
            <a:endParaRPr lang="en-US" sz="1000" dirty="0">
              <a:solidFill>
                <a:srgbClr val="3D8F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DF3E3C4-F246-354A-B26C-1B034B3D2B01}"/>
              </a:ext>
            </a:extLst>
          </p:cNvPr>
          <p:cNvSpPr/>
          <p:nvPr/>
        </p:nvSpPr>
        <p:spPr>
          <a:xfrm>
            <a:off x="323528" y="0"/>
            <a:ext cx="1728192" cy="238909"/>
          </a:xfrm>
          <a:prstGeom prst="rect">
            <a:avLst/>
          </a:prstGeom>
          <a:solidFill>
            <a:srgbClr val="3D8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CD177F3-6F68-5C42-A49C-84BF56794C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" r="2743"/>
          <a:stretch/>
        </p:blipFill>
        <p:spPr>
          <a:xfrm>
            <a:off x="2627783" y="0"/>
            <a:ext cx="651621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37331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xmlns="" id="{1D4F3CFD-1134-D945-9017-23C792A34297}"/>
              </a:ext>
            </a:extLst>
          </p:cNvPr>
          <p:cNvSpPr txBox="1">
            <a:spLocks/>
          </p:cNvSpPr>
          <p:nvPr/>
        </p:nvSpPr>
        <p:spPr>
          <a:xfrm>
            <a:off x="323528" y="430653"/>
            <a:ext cx="2088232" cy="39065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1881" tIns="31881" rIns="31881" bIns="31881" anchor="t">
            <a:normAutofit/>
          </a:bodyPr>
          <a:lstStyle>
            <a:lvl1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1" i="0" u="none" strike="noStrike" cap="none" spc="0" baseline="0">
                <a:ln>
                  <a:noFill/>
                </a:ln>
                <a:solidFill>
                  <a:srgbClr val="505151"/>
                </a:solidFill>
                <a:uFillTx/>
                <a:latin typeface="Segoe UI" charset="0"/>
                <a:ea typeface="Segoe UI" charset="0"/>
                <a:cs typeface="Segoe UI" charset="0"/>
                <a:sym typeface="PFDinTextPro-Bold"/>
              </a:defRPr>
            </a:lvl1pPr>
            <a:lvl2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2pPr>
            <a:lvl3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3pPr>
            <a:lvl4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4pPr>
            <a:lvl5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5pPr>
            <a:lvl6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6pPr>
            <a:lvl7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7pPr>
            <a:lvl8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8pPr>
            <a:lvl9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9pPr>
          </a:lstStyle>
          <a:p>
            <a:r>
              <a:rPr lang="lt-LT" sz="2000" dirty="0">
                <a:solidFill>
                  <a:srgbClr val="3C8F6C"/>
                </a:solidFill>
              </a:rPr>
              <a:t>Mažiau nei </a:t>
            </a:r>
          </a:p>
          <a:p>
            <a:r>
              <a:rPr lang="lt-LT" sz="2000" dirty="0">
                <a:solidFill>
                  <a:srgbClr val="3C8F6C"/>
                </a:solidFill>
              </a:rPr>
              <a:t>trečdalyje </a:t>
            </a:r>
          </a:p>
          <a:p>
            <a:r>
              <a:rPr lang="lt-LT" sz="2000" dirty="0">
                <a:solidFill>
                  <a:schemeClr val="bg1">
                    <a:lumMod val="25000"/>
                  </a:schemeClr>
                </a:solidFill>
              </a:rPr>
              <a:t>savivaldybių </a:t>
            </a:r>
          </a:p>
          <a:p>
            <a:r>
              <a:rPr lang="lt-LT" sz="2000" dirty="0">
                <a:solidFill>
                  <a:schemeClr val="bg1">
                    <a:lumMod val="25000"/>
                  </a:schemeClr>
                </a:solidFill>
              </a:rPr>
              <a:t>beveik visi </a:t>
            </a:r>
          </a:p>
          <a:p>
            <a:r>
              <a:rPr lang="lt-LT" sz="2000" dirty="0">
                <a:solidFill>
                  <a:schemeClr val="bg1">
                    <a:lumMod val="25000"/>
                  </a:schemeClr>
                </a:solidFill>
              </a:rPr>
              <a:t>mokiniai </a:t>
            </a:r>
          </a:p>
          <a:p>
            <a:r>
              <a:rPr lang="lt-LT" sz="2000" dirty="0">
                <a:solidFill>
                  <a:srgbClr val="3C8F6C"/>
                </a:solidFill>
              </a:rPr>
              <a:t>pasiekia </a:t>
            </a:r>
          </a:p>
          <a:p>
            <a:r>
              <a:rPr lang="lt-LT" sz="2000" dirty="0">
                <a:solidFill>
                  <a:schemeClr val="bg1">
                    <a:lumMod val="25000"/>
                  </a:schemeClr>
                </a:solidFill>
              </a:rPr>
              <a:t>patenkinamą </a:t>
            </a:r>
          </a:p>
          <a:p>
            <a:r>
              <a:rPr lang="lt-LT" sz="2000" dirty="0">
                <a:solidFill>
                  <a:schemeClr val="bg1">
                    <a:lumMod val="25000"/>
                  </a:schemeClr>
                </a:solidFill>
              </a:rPr>
              <a:t>lietuvių kalbos </a:t>
            </a:r>
          </a:p>
          <a:p>
            <a:r>
              <a:rPr lang="lt-LT" sz="2000" dirty="0">
                <a:solidFill>
                  <a:schemeClr val="bg1">
                    <a:lumMod val="25000"/>
                  </a:schemeClr>
                </a:solidFill>
              </a:rPr>
              <a:t>lygį</a:t>
            </a:r>
          </a:p>
          <a:p>
            <a:endParaRPr lang="lt-LT" sz="2000" dirty="0">
              <a:solidFill>
                <a:srgbClr val="FF0000"/>
              </a:solidFill>
            </a:endParaRPr>
          </a:p>
          <a:p>
            <a:endParaRPr lang="lt-LT" sz="2000" dirty="0">
              <a:solidFill>
                <a:srgbClr val="FF0000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0D45110E-D77D-9F45-B950-E9894E9D7C4D}"/>
              </a:ext>
            </a:extLst>
          </p:cNvPr>
          <p:cNvSpPr/>
          <p:nvPr/>
        </p:nvSpPr>
        <p:spPr>
          <a:xfrm>
            <a:off x="3846441" y="4235217"/>
            <a:ext cx="4824536" cy="102032"/>
          </a:xfrm>
          <a:prstGeom prst="rect">
            <a:avLst/>
          </a:prstGeom>
          <a:solidFill>
            <a:srgbClr val="3D8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717D7BEC-BD29-874C-8135-ADC415CA3402}"/>
              </a:ext>
            </a:extLst>
          </p:cNvPr>
          <p:cNvSpPr txBox="1">
            <a:spLocks/>
          </p:cNvSpPr>
          <p:nvPr/>
        </p:nvSpPr>
        <p:spPr>
          <a:xfrm>
            <a:off x="323528" y="4443958"/>
            <a:ext cx="1944216" cy="3318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t-LT" sz="1000" dirty="0">
                <a:solidFill>
                  <a:srgbClr val="3D8F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Duomenys: NEC, Pagrindinio ugdymo pasiekimų patikrinimo rezultatai, 2017</a:t>
            </a:r>
            <a:endParaRPr lang="en-US" sz="1000" dirty="0">
              <a:solidFill>
                <a:srgbClr val="3D8F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DF3E3C4-F246-354A-B26C-1B034B3D2B01}"/>
              </a:ext>
            </a:extLst>
          </p:cNvPr>
          <p:cNvSpPr/>
          <p:nvPr/>
        </p:nvSpPr>
        <p:spPr>
          <a:xfrm>
            <a:off x="323528" y="0"/>
            <a:ext cx="1728192" cy="238909"/>
          </a:xfrm>
          <a:prstGeom prst="rect">
            <a:avLst/>
          </a:prstGeom>
          <a:solidFill>
            <a:srgbClr val="3D8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CD177F3-6F68-5C42-A49C-84BF56794C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" r="2743"/>
          <a:stretch/>
        </p:blipFill>
        <p:spPr>
          <a:xfrm>
            <a:off x="2627783" y="0"/>
            <a:ext cx="651621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86870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xmlns="" id="{1D4F3CFD-1134-D945-9017-23C792A34297}"/>
              </a:ext>
            </a:extLst>
          </p:cNvPr>
          <p:cNvSpPr txBox="1">
            <a:spLocks/>
          </p:cNvSpPr>
          <p:nvPr/>
        </p:nvSpPr>
        <p:spPr>
          <a:xfrm>
            <a:off x="323528" y="430653"/>
            <a:ext cx="2088232" cy="39065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1881" tIns="31881" rIns="31881" bIns="31881" anchor="t">
            <a:normAutofit/>
          </a:bodyPr>
          <a:lstStyle>
            <a:lvl1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1" i="0" u="none" strike="noStrike" cap="none" spc="0" baseline="0">
                <a:ln>
                  <a:noFill/>
                </a:ln>
                <a:solidFill>
                  <a:srgbClr val="505151"/>
                </a:solidFill>
                <a:uFillTx/>
                <a:latin typeface="Segoe UI" charset="0"/>
                <a:ea typeface="Segoe UI" charset="0"/>
                <a:cs typeface="Segoe UI" charset="0"/>
                <a:sym typeface="PFDinTextPro-Bold"/>
              </a:defRPr>
            </a:lvl1pPr>
            <a:lvl2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2pPr>
            <a:lvl3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3pPr>
            <a:lvl4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4pPr>
            <a:lvl5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5pPr>
            <a:lvl6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6pPr>
            <a:lvl7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7pPr>
            <a:lvl8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8pPr>
            <a:lvl9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9pPr>
          </a:lstStyle>
          <a:p>
            <a:r>
              <a:rPr lang="lt-LT" sz="2400" dirty="0" smtClean="0">
                <a:solidFill>
                  <a:schemeClr val="bg1">
                    <a:lumMod val="25000"/>
                  </a:schemeClr>
                </a:solidFill>
              </a:rPr>
              <a:t>27 savivaldybėse vidutinis mokinių skaičius klasėje </a:t>
            </a:r>
            <a:r>
              <a:rPr lang="lt-LT" sz="2400" dirty="0" smtClean="0">
                <a:solidFill>
                  <a:srgbClr val="3C8F6C"/>
                </a:solidFill>
              </a:rPr>
              <a:t>neperkopia 15</a:t>
            </a:r>
            <a:endParaRPr lang="lt-LT" sz="2400" dirty="0">
              <a:solidFill>
                <a:srgbClr val="3C8F6C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0D45110E-D77D-9F45-B950-E9894E9D7C4D}"/>
              </a:ext>
            </a:extLst>
          </p:cNvPr>
          <p:cNvSpPr/>
          <p:nvPr/>
        </p:nvSpPr>
        <p:spPr>
          <a:xfrm>
            <a:off x="3846441" y="4235217"/>
            <a:ext cx="4824536" cy="102032"/>
          </a:xfrm>
          <a:prstGeom prst="rect">
            <a:avLst/>
          </a:prstGeom>
          <a:solidFill>
            <a:srgbClr val="3D8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717D7BEC-BD29-874C-8135-ADC415CA3402}"/>
              </a:ext>
            </a:extLst>
          </p:cNvPr>
          <p:cNvSpPr txBox="1">
            <a:spLocks/>
          </p:cNvSpPr>
          <p:nvPr/>
        </p:nvSpPr>
        <p:spPr>
          <a:xfrm>
            <a:off x="323528" y="4659982"/>
            <a:ext cx="1944216" cy="3017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t-LT" sz="1000" dirty="0">
                <a:solidFill>
                  <a:srgbClr val="3D8F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Duomenys: ITC</a:t>
            </a:r>
            <a:endParaRPr lang="en-US" sz="1000" dirty="0">
              <a:solidFill>
                <a:srgbClr val="3D8F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DF3E3C4-F246-354A-B26C-1B034B3D2B01}"/>
              </a:ext>
            </a:extLst>
          </p:cNvPr>
          <p:cNvSpPr/>
          <p:nvPr/>
        </p:nvSpPr>
        <p:spPr>
          <a:xfrm>
            <a:off x="323528" y="0"/>
            <a:ext cx="1728192" cy="238909"/>
          </a:xfrm>
          <a:prstGeom prst="rect">
            <a:avLst/>
          </a:prstGeom>
          <a:solidFill>
            <a:srgbClr val="3D8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C656038-AE8B-FA48-9692-0E4443AAB7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0"/>
            <a:ext cx="650321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6188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685800" y="-2242"/>
            <a:ext cx="2536002" cy="238909"/>
          </a:xfrm>
          <a:prstGeom prst="rect">
            <a:avLst/>
          </a:prstGeom>
          <a:solidFill>
            <a:srgbClr val="3D8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xmlns="" id="{C424430A-8D8F-6046-8B12-7825BE892455}"/>
              </a:ext>
            </a:extLst>
          </p:cNvPr>
          <p:cNvSpPr txBox="1">
            <a:spLocks/>
          </p:cNvSpPr>
          <p:nvPr/>
        </p:nvSpPr>
        <p:spPr>
          <a:xfrm>
            <a:off x="615238" y="414116"/>
            <a:ext cx="8329392" cy="790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1881" tIns="31881" rIns="31881" bIns="31881" anchor="t">
            <a:normAutofit/>
          </a:bodyPr>
          <a:lstStyle>
            <a:lvl1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1" i="0" u="none" strike="noStrike" cap="none" spc="0" baseline="0">
                <a:ln>
                  <a:noFill/>
                </a:ln>
                <a:solidFill>
                  <a:srgbClr val="505151"/>
                </a:solidFill>
                <a:uFillTx/>
                <a:latin typeface="Segoe UI" charset="0"/>
                <a:ea typeface="Segoe UI" charset="0"/>
                <a:cs typeface="Segoe UI" charset="0"/>
                <a:sym typeface="PFDinTextPro-Bold"/>
              </a:defRPr>
            </a:lvl1pPr>
            <a:lvl2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2pPr>
            <a:lvl3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3pPr>
            <a:lvl4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4pPr>
            <a:lvl5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5pPr>
            <a:lvl6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6pPr>
            <a:lvl7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7pPr>
            <a:lvl8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8pPr>
            <a:lvl9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9pPr>
          </a:lstStyle>
          <a:p>
            <a:pPr hangingPunct="1"/>
            <a:r>
              <a:rPr lang="lt-LT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MOKYKLA TURĖTŲ PADĖTI ĮVEIKTI </a:t>
            </a:r>
          </a:p>
          <a:p>
            <a:pPr hangingPunct="1"/>
            <a:r>
              <a:rPr lang="lt-LT" sz="22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SOCIALINĘ ATSKIRTĮ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ACE7ED1D-5835-774A-A0D9-85628497AB72}"/>
              </a:ext>
            </a:extLst>
          </p:cNvPr>
          <p:cNvSpPr/>
          <p:nvPr/>
        </p:nvSpPr>
        <p:spPr>
          <a:xfrm>
            <a:off x="1015371" y="2139702"/>
            <a:ext cx="1080120" cy="522020"/>
          </a:xfrm>
          <a:prstGeom prst="rect">
            <a:avLst/>
          </a:prstGeom>
          <a:solidFill>
            <a:srgbClr val="3D8F6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xmlns="" id="{9AF8CE75-D936-F14F-BFA2-F985AC44022E}"/>
              </a:ext>
            </a:extLst>
          </p:cNvPr>
          <p:cNvSpPr txBox="1">
            <a:spLocks/>
          </p:cNvSpPr>
          <p:nvPr/>
        </p:nvSpPr>
        <p:spPr>
          <a:xfrm>
            <a:off x="1015371" y="2103932"/>
            <a:ext cx="1078053" cy="502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1881" tIns="31881" rIns="31881" bIns="31881" anchor="t">
            <a:noAutofit/>
          </a:bodyPr>
          <a:lstStyle>
            <a:lvl1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Segoe UI" charset="0"/>
                <a:ea typeface="Segoe UI" charset="0"/>
                <a:cs typeface="Segoe UI" charset="0"/>
                <a:sym typeface="PFDinTextPro-Bold"/>
              </a:defRPr>
            </a:lvl1pPr>
            <a:lvl2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2pPr>
            <a:lvl3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3pPr>
            <a:lvl4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4pPr>
            <a:lvl5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5pPr>
            <a:lvl6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6pPr>
            <a:lvl7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7pPr>
            <a:lvl8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8pPr>
            <a:lvl9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9pPr>
          </a:lstStyle>
          <a:p>
            <a:pPr algn="ctr" hangingPunct="1"/>
            <a:r>
              <a:rPr lang="lt-LT" sz="3200" b="1" dirty="0">
                <a:solidFill>
                  <a:srgbClr val="FFFFFF"/>
                </a:solidFill>
              </a:rPr>
              <a:t>25</a:t>
            </a:r>
            <a:r>
              <a:rPr lang="en-US" sz="3200" b="1" dirty="0">
                <a:solidFill>
                  <a:srgbClr val="FFFFFF"/>
                </a:solidFill>
              </a:rPr>
              <a:t>%</a:t>
            </a:r>
            <a:endParaRPr lang="lt-LT" sz="3200" dirty="0">
              <a:solidFill>
                <a:srgbClr val="FFFFFF"/>
              </a:solidFill>
            </a:endParaRPr>
          </a:p>
        </p:txBody>
      </p:sp>
      <p:sp>
        <p:nvSpPr>
          <p:cNvPr id="48" name="Triangle 47">
            <a:extLst>
              <a:ext uri="{FF2B5EF4-FFF2-40B4-BE49-F238E27FC236}">
                <a16:creationId xmlns:a16="http://schemas.microsoft.com/office/drawing/2014/main" xmlns="" id="{46724D5A-91E1-5847-BBE6-66F556DA83F2}"/>
              </a:ext>
            </a:extLst>
          </p:cNvPr>
          <p:cNvSpPr/>
          <p:nvPr/>
        </p:nvSpPr>
        <p:spPr>
          <a:xfrm rot="10800000">
            <a:off x="1112516" y="2661722"/>
            <a:ext cx="216025" cy="169732"/>
          </a:xfrm>
          <a:prstGeom prst="triangle">
            <a:avLst/>
          </a:prstGeom>
          <a:solidFill>
            <a:srgbClr val="3D8F6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99ACC1B8-EE5F-4C43-9960-D9A813350567}"/>
              </a:ext>
            </a:extLst>
          </p:cNvPr>
          <p:cNvCxnSpPr>
            <a:cxnSpLocks/>
          </p:cNvCxnSpPr>
          <p:nvPr/>
        </p:nvCxnSpPr>
        <p:spPr>
          <a:xfrm flipV="1">
            <a:off x="2332856" y="1557902"/>
            <a:ext cx="0" cy="2808312"/>
          </a:xfrm>
          <a:prstGeom prst="line">
            <a:avLst/>
          </a:prstGeom>
          <a:ln w="12700">
            <a:solidFill>
              <a:schemeClr val="bg2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xmlns="" id="{5B0BDC19-E15C-AC42-9F6A-81666E44D71F}"/>
              </a:ext>
            </a:extLst>
          </p:cNvPr>
          <p:cNvSpPr txBox="1">
            <a:spLocks/>
          </p:cNvSpPr>
          <p:nvPr/>
        </p:nvSpPr>
        <p:spPr>
          <a:xfrm>
            <a:off x="911617" y="2867225"/>
            <a:ext cx="1440160" cy="12521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lt-LT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vaikų iki 15 metų gyvena skurdo rizikos sąlygomis.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xmlns="" id="{E308C6DF-E815-6949-BE66-24C42B6F49EC}"/>
              </a:ext>
            </a:extLst>
          </p:cNvPr>
          <p:cNvSpPr txBox="1">
            <a:spLocks/>
          </p:cNvSpPr>
          <p:nvPr/>
        </p:nvSpPr>
        <p:spPr>
          <a:xfrm>
            <a:off x="911617" y="1789972"/>
            <a:ext cx="1368152" cy="6994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lt-LT" sz="1400" b="1" dirty="0">
                <a:solidFill>
                  <a:srgbClr val="3D8F6C"/>
                </a:solidFill>
              </a:rPr>
              <a:t>Daugiau kaip</a:t>
            </a:r>
            <a:endParaRPr lang="en-US" sz="1400" b="1" dirty="0">
              <a:solidFill>
                <a:srgbClr val="3D8F6C"/>
              </a:solidFill>
            </a:endParaRP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xmlns="" id="{0AC8E2D5-3E96-F042-B574-46B2479AA654}"/>
              </a:ext>
            </a:extLst>
          </p:cNvPr>
          <p:cNvSpPr txBox="1">
            <a:spLocks/>
          </p:cNvSpPr>
          <p:nvPr/>
        </p:nvSpPr>
        <p:spPr>
          <a:xfrm>
            <a:off x="2555399" y="1789972"/>
            <a:ext cx="2272883" cy="5657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lt-LT" sz="1400" b="1" dirty="0">
                <a:solidFill>
                  <a:srgbClr val="3D8F6C"/>
                </a:solidFill>
              </a:rPr>
              <a:t>Socialinę paramą gauna</a:t>
            </a:r>
          </a:p>
          <a:p>
            <a:pPr marL="0" lvl="0" indent="0" algn="ctr">
              <a:buNone/>
            </a:pPr>
            <a:r>
              <a:rPr lang="lt-LT" sz="1200" dirty="0">
                <a:solidFill>
                  <a:srgbClr val="3D8F6C"/>
                </a:solidFill>
              </a:rPr>
              <a:t>(pvz. nemokamas maitinimas)</a:t>
            </a:r>
            <a:endParaRPr lang="en-US" sz="1200" dirty="0">
              <a:solidFill>
                <a:srgbClr val="3D8F6C"/>
              </a:solidFill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xmlns="" id="{3C6D2F8F-7B68-0341-A099-E3A22F2C0F48}"/>
              </a:ext>
            </a:extLst>
          </p:cNvPr>
          <p:cNvSpPr txBox="1">
            <a:spLocks/>
          </p:cNvSpPr>
          <p:nvPr/>
        </p:nvSpPr>
        <p:spPr>
          <a:xfrm>
            <a:off x="2427700" y="2355726"/>
            <a:ext cx="2112192" cy="1242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EAF15429-811D-204C-A705-A84339833BDA}"/>
              </a:ext>
            </a:extLst>
          </p:cNvPr>
          <p:cNvSpPr/>
          <p:nvPr/>
        </p:nvSpPr>
        <p:spPr>
          <a:xfrm>
            <a:off x="2555399" y="2369945"/>
            <a:ext cx="1080120" cy="522020"/>
          </a:xfrm>
          <a:prstGeom prst="rect">
            <a:avLst/>
          </a:prstGeom>
          <a:solidFill>
            <a:srgbClr val="3D8F6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xmlns="" id="{8B269665-7CEC-494C-B57A-15DAA76B4DC0}"/>
              </a:ext>
            </a:extLst>
          </p:cNvPr>
          <p:cNvSpPr txBox="1">
            <a:spLocks/>
          </p:cNvSpPr>
          <p:nvPr/>
        </p:nvSpPr>
        <p:spPr>
          <a:xfrm>
            <a:off x="2555399" y="2341506"/>
            <a:ext cx="1080120" cy="550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1881" tIns="31881" rIns="31881" bIns="31881" anchor="t">
            <a:noAutofit/>
          </a:bodyPr>
          <a:lstStyle>
            <a:lvl1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Segoe UI" charset="0"/>
                <a:ea typeface="Segoe UI" charset="0"/>
                <a:cs typeface="Segoe UI" charset="0"/>
                <a:sym typeface="PFDinTextPro-Bold"/>
              </a:defRPr>
            </a:lvl1pPr>
            <a:lvl2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2pPr>
            <a:lvl3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3pPr>
            <a:lvl4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4pPr>
            <a:lvl5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5pPr>
            <a:lvl6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6pPr>
            <a:lvl7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7pPr>
            <a:lvl8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8pPr>
            <a:lvl9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9pPr>
          </a:lstStyle>
          <a:p>
            <a:pPr algn="ctr" hangingPunct="1"/>
            <a:r>
              <a:rPr lang="lt-LT" sz="3200" b="1" dirty="0">
                <a:solidFill>
                  <a:srgbClr val="FFFFFF"/>
                </a:solidFill>
              </a:rPr>
              <a:t>40</a:t>
            </a:r>
            <a:r>
              <a:rPr lang="en-US" sz="3200" b="1" dirty="0">
                <a:solidFill>
                  <a:srgbClr val="FFFFFF"/>
                </a:solidFill>
              </a:rPr>
              <a:t>%</a:t>
            </a:r>
            <a:endParaRPr lang="lt-LT" sz="3200" dirty="0">
              <a:solidFill>
                <a:srgbClr val="FFFFFF"/>
              </a:solidFill>
            </a:endParaRPr>
          </a:p>
        </p:txBody>
      </p:sp>
      <p:sp>
        <p:nvSpPr>
          <p:cNvPr id="34" name="Triangle 33">
            <a:extLst>
              <a:ext uri="{FF2B5EF4-FFF2-40B4-BE49-F238E27FC236}">
                <a16:creationId xmlns:a16="http://schemas.microsoft.com/office/drawing/2014/main" xmlns="" id="{7B5A17B0-42D5-3D4A-83E7-67EA5A51F283}"/>
              </a:ext>
            </a:extLst>
          </p:cNvPr>
          <p:cNvSpPr/>
          <p:nvPr/>
        </p:nvSpPr>
        <p:spPr>
          <a:xfrm rot="10800000">
            <a:off x="2652544" y="2891965"/>
            <a:ext cx="216025" cy="169732"/>
          </a:xfrm>
          <a:prstGeom prst="triangle">
            <a:avLst/>
          </a:prstGeom>
          <a:solidFill>
            <a:srgbClr val="3D8F6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4091E7CA-2CD0-1E41-A3C1-C602253D5D24}"/>
              </a:ext>
            </a:extLst>
          </p:cNvPr>
          <p:cNvSpPr/>
          <p:nvPr/>
        </p:nvSpPr>
        <p:spPr>
          <a:xfrm>
            <a:off x="3748163" y="2369945"/>
            <a:ext cx="1080120" cy="522020"/>
          </a:xfrm>
          <a:prstGeom prst="rect">
            <a:avLst/>
          </a:prstGeom>
          <a:solidFill>
            <a:srgbClr val="3D8F6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xmlns="" id="{02992012-EF49-1D4E-93E7-11F6069A485C}"/>
              </a:ext>
            </a:extLst>
          </p:cNvPr>
          <p:cNvSpPr txBox="1">
            <a:spLocks/>
          </p:cNvSpPr>
          <p:nvPr/>
        </p:nvSpPr>
        <p:spPr>
          <a:xfrm>
            <a:off x="3754547" y="2341506"/>
            <a:ext cx="1073735" cy="550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1881" tIns="31881" rIns="31881" bIns="31881" anchor="t">
            <a:noAutofit/>
          </a:bodyPr>
          <a:lstStyle>
            <a:lvl1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Segoe UI" charset="0"/>
                <a:ea typeface="Segoe UI" charset="0"/>
                <a:cs typeface="Segoe UI" charset="0"/>
                <a:sym typeface="PFDinTextPro-Bold"/>
              </a:defRPr>
            </a:lvl1pPr>
            <a:lvl2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2pPr>
            <a:lvl3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3pPr>
            <a:lvl4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4pPr>
            <a:lvl5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5pPr>
            <a:lvl6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6pPr>
            <a:lvl7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7pPr>
            <a:lvl8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8pPr>
            <a:lvl9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9pPr>
          </a:lstStyle>
          <a:p>
            <a:pPr algn="ctr" hangingPunct="1"/>
            <a:r>
              <a:rPr lang="lt-LT" sz="3200" b="1" dirty="0">
                <a:solidFill>
                  <a:srgbClr val="FFFFFF"/>
                </a:solidFill>
              </a:rPr>
              <a:t>20</a:t>
            </a:r>
            <a:r>
              <a:rPr lang="en-US" sz="3200" b="1" dirty="0">
                <a:solidFill>
                  <a:srgbClr val="FFFFFF"/>
                </a:solidFill>
              </a:rPr>
              <a:t>%</a:t>
            </a:r>
            <a:endParaRPr lang="lt-LT" sz="3200" dirty="0">
              <a:solidFill>
                <a:srgbClr val="FFFFFF"/>
              </a:solidFill>
            </a:endParaRPr>
          </a:p>
        </p:txBody>
      </p:sp>
      <p:sp>
        <p:nvSpPr>
          <p:cNvPr id="41" name="Triangle 40">
            <a:extLst>
              <a:ext uri="{FF2B5EF4-FFF2-40B4-BE49-F238E27FC236}">
                <a16:creationId xmlns:a16="http://schemas.microsoft.com/office/drawing/2014/main" xmlns="" id="{CCECB89D-03A6-2942-BE90-791DDFFA2C01}"/>
              </a:ext>
            </a:extLst>
          </p:cNvPr>
          <p:cNvSpPr/>
          <p:nvPr/>
        </p:nvSpPr>
        <p:spPr>
          <a:xfrm rot="10800000">
            <a:off x="3845308" y="2891965"/>
            <a:ext cx="216025" cy="169732"/>
          </a:xfrm>
          <a:prstGeom prst="triangle">
            <a:avLst/>
          </a:prstGeom>
          <a:solidFill>
            <a:srgbClr val="3D8F6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xmlns="" id="{FC6DADCA-0BFA-3B4E-A6DE-E9F467FEDECE}"/>
              </a:ext>
            </a:extLst>
          </p:cNvPr>
          <p:cNvSpPr txBox="1">
            <a:spLocks/>
          </p:cNvSpPr>
          <p:nvPr/>
        </p:nvSpPr>
        <p:spPr>
          <a:xfrm>
            <a:off x="6166059" y="2869513"/>
            <a:ext cx="2144507" cy="4886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lt-LT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Taškus PISA gamtamokslio raštingumo tyrime, 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xmlns="" id="{A0F6489D-F528-274A-BA48-FBC82EB2499E}"/>
              </a:ext>
            </a:extLst>
          </p:cNvPr>
          <p:cNvSpPr txBox="1">
            <a:spLocks/>
          </p:cNvSpPr>
          <p:nvPr/>
        </p:nvSpPr>
        <p:spPr>
          <a:xfrm>
            <a:off x="3638049" y="3102830"/>
            <a:ext cx="1089010" cy="5093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lt-LT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mokinių mieste.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xmlns="" id="{F698604B-A94B-704C-AA0A-42650A9F7B02}"/>
              </a:ext>
            </a:extLst>
          </p:cNvPr>
          <p:cNvCxnSpPr>
            <a:cxnSpLocks/>
          </p:cNvCxnSpPr>
          <p:nvPr/>
        </p:nvCxnSpPr>
        <p:spPr>
          <a:xfrm flipV="1">
            <a:off x="5076056" y="1557902"/>
            <a:ext cx="0" cy="2808312"/>
          </a:xfrm>
          <a:prstGeom prst="line">
            <a:avLst/>
          </a:prstGeom>
          <a:ln w="12700">
            <a:solidFill>
              <a:schemeClr val="bg2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xmlns="" id="{C622DF14-FF0D-DA4D-AA98-41CBAA3E6956}"/>
              </a:ext>
            </a:extLst>
          </p:cNvPr>
          <p:cNvSpPr txBox="1">
            <a:spLocks/>
          </p:cNvSpPr>
          <p:nvPr/>
        </p:nvSpPr>
        <p:spPr>
          <a:xfrm>
            <a:off x="5293421" y="1789973"/>
            <a:ext cx="3395060" cy="4217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lt-LT" sz="1400" b="1" dirty="0">
                <a:solidFill>
                  <a:srgbClr val="3D8F6C"/>
                </a:solidFill>
              </a:rPr>
              <a:t>Nepalankiausio socialinio, ekonominio, kultūrinio konteksto (SEK) vaikai tepasiekia</a:t>
            </a:r>
            <a:endParaRPr lang="en-US" sz="1400" b="1" dirty="0">
              <a:solidFill>
                <a:srgbClr val="3D8F6C"/>
              </a:solidFill>
            </a:endParaRPr>
          </a:p>
        </p:txBody>
      </p:sp>
      <p:sp>
        <p:nvSpPr>
          <p:cNvPr id="67" name="Title 1">
            <a:extLst>
              <a:ext uri="{FF2B5EF4-FFF2-40B4-BE49-F238E27FC236}">
                <a16:creationId xmlns:a16="http://schemas.microsoft.com/office/drawing/2014/main" xmlns="" id="{6D4A95C2-8692-F246-AD1C-A64CFBEB7DC5}"/>
              </a:ext>
            </a:extLst>
          </p:cNvPr>
          <p:cNvSpPr txBox="1">
            <a:spLocks/>
          </p:cNvSpPr>
          <p:nvPr/>
        </p:nvSpPr>
        <p:spPr>
          <a:xfrm>
            <a:off x="5344973" y="2606215"/>
            <a:ext cx="631964" cy="5220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1881" tIns="31881" rIns="31881" bIns="31881" anchor="t">
            <a:noAutofit/>
          </a:bodyPr>
          <a:lstStyle>
            <a:lvl1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Segoe UI" charset="0"/>
                <a:ea typeface="Segoe UI" charset="0"/>
                <a:cs typeface="Segoe UI" charset="0"/>
                <a:sym typeface="PFDinTextPro-Bold"/>
              </a:defRPr>
            </a:lvl1pPr>
            <a:lvl2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2pPr>
            <a:lvl3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3pPr>
            <a:lvl4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4pPr>
            <a:lvl5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5pPr>
            <a:lvl6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6pPr>
            <a:lvl7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7pPr>
            <a:lvl8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8pPr>
            <a:lvl9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9pPr>
          </a:lstStyle>
          <a:p>
            <a:pPr algn="ctr" hangingPunct="1"/>
            <a:r>
              <a:rPr lang="lt-L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438</a:t>
            </a:r>
            <a:endParaRPr lang="lt-LT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F0AE4C1-95D5-1B48-ADDD-0497CD4F3A62}"/>
              </a:ext>
            </a:extLst>
          </p:cNvPr>
          <p:cNvGrpSpPr/>
          <p:nvPr/>
        </p:nvGrpSpPr>
        <p:grpSpPr>
          <a:xfrm rot="5400000">
            <a:off x="5620844" y="2766091"/>
            <a:ext cx="288000" cy="709023"/>
            <a:chOff x="5509990" y="3592131"/>
            <a:chExt cx="288000" cy="709023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xmlns="" id="{90703EC5-7F10-B14E-A360-197742CCF418}"/>
                </a:ext>
              </a:extLst>
            </p:cNvPr>
            <p:cNvSpPr/>
            <p:nvPr/>
          </p:nvSpPr>
          <p:spPr>
            <a:xfrm rot="16200000">
              <a:off x="5582577" y="3519544"/>
              <a:ext cx="142826" cy="2880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xmlns="" id="{EC6395A5-0C90-9848-9372-10BFC3A1A1F7}"/>
                </a:ext>
              </a:extLst>
            </p:cNvPr>
            <p:cNvSpPr/>
            <p:nvPr/>
          </p:nvSpPr>
          <p:spPr>
            <a:xfrm rot="16200000">
              <a:off x="5582577" y="3708276"/>
              <a:ext cx="142826" cy="2880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xmlns="" id="{86B9A466-7071-204A-8162-84FD74859135}"/>
                </a:ext>
              </a:extLst>
            </p:cNvPr>
            <p:cNvSpPr/>
            <p:nvPr/>
          </p:nvSpPr>
          <p:spPr>
            <a:xfrm rot="16200000">
              <a:off x="5582577" y="3897008"/>
              <a:ext cx="142826" cy="2880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xmlns="" id="{1DC6AA0D-AE87-1243-A82E-134CB9D23E7A}"/>
                </a:ext>
              </a:extLst>
            </p:cNvPr>
            <p:cNvSpPr/>
            <p:nvPr/>
          </p:nvSpPr>
          <p:spPr>
            <a:xfrm rot="16200000">
              <a:off x="5582577" y="4085741"/>
              <a:ext cx="142826" cy="2880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AA6A583-67C4-B949-8ED2-3E4E4B52A6C1}"/>
              </a:ext>
            </a:extLst>
          </p:cNvPr>
          <p:cNvGrpSpPr/>
          <p:nvPr/>
        </p:nvGrpSpPr>
        <p:grpSpPr>
          <a:xfrm rot="5400000">
            <a:off x="6927484" y="3433760"/>
            <a:ext cx="288000" cy="1086487"/>
            <a:chOff x="6124467" y="3214667"/>
            <a:chExt cx="288000" cy="1086487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AB358439-34ED-674D-B62B-47F1808C2668}"/>
                </a:ext>
              </a:extLst>
            </p:cNvPr>
            <p:cNvSpPr/>
            <p:nvPr/>
          </p:nvSpPr>
          <p:spPr>
            <a:xfrm rot="16200000">
              <a:off x="6197054" y="3142080"/>
              <a:ext cx="142826" cy="2880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xmlns="" id="{2675522D-EFFB-0342-B9B0-C480F74CDCD4}"/>
                </a:ext>
              </a:extLst>
            </p:cNvPr>
            <p:cNvSpPr/>
            <p:nvPr/>
          </p:nvSpPr>
          <p:spPr>
            <a:xfrm rot="16200000">
              <a:off x="6197054" y="3330812"/>
              <a:ext cx="142826" cy="2880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xmlns="" id="{91A04C67-AAC0-9842-9770-40D6A454F039}"/>
                </a:ext>
              </a:extLst>
            </p:cNvPr>
            <p:cNvSpPr/>
            <p:nvPr/>
          </p:nvSpPr>
          <p:spPr>
            <a:xfrm rot="16200000">
              <a:off x="6197054" y="3519544"/>
              <a:ext cx="142826" cy="2880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xmlns="" id="{A068B6BF-92ED-9947-AA2B-26FE04EBC607}"/>
                </a:ext>
              </a:extLst>
            </p:cNvPr>
            <p:cNvSpPr/>
            <p:nvPr/>
          </p:nvSpPr>
          <p:spPr>
            <a:xfrm rot="16200000">
              <a:off x="6197054" y="3708276"/>
              <a:ext cx="142826" cy="2880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xmlns="" id="{8AFE3A89-FE89-E445-93B0-969F79DD5A1B}"/>
                </a:ext>
              </a:extLst>
            </p:cNvPr>
            <p:cNvSpPr/>
            <p:nvPr/>
          </p:nvSpPr>
          <p:spPr>
            <a:xfrm rot="16200000">
              <a:off x="6197054" y="3897008"/>
              <a:ext cx="142826" cy="2880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xmlns="" id="{E975FCEF-6987-4349-A18B-5468EBF9C35D}"/>
                </a:ext>
              </a:extLst>
            </p:cNvPr>
            <p:cNvSpPr/>
            <p:nvPr/>
          </p:nvSpPr>
          <p:spPr>
            <a:xfrm rot="16200000">
              <a:off x="6197054" y="4085741"/>
              <a:ext cx="142826" cy="2880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</p:grpSp>
      <p:sp>
        <p:nvSpPr>
          <p:cNvPr id="81" name="Title 1">
            <a:extLst>
              <a:ext uri="{FF2B5EF4-FFF2-40B4-BE49-F238E27FC236}">
                <a16:creationId xmlns:a16="http://schemas.microsoft.com/office/drawing/2014/main" xmlns="" id="{FC00A54C-6045-8B44-8885-CBF6CD20320C}"/>
              </a:ext>
            </a:extLst>
          </p:cNvPr>
          <p:cNvSpPr txBox="1">
            <a:spLocks/>
          </p:cNvSpPr>
          <p:nvPr/>
        </p:nvSpPr>
        <p:spPr>
          <a:xfrm>
            <a:off x="6466128" y="3454984"/>
            <a:ext cx="631964" cy="5220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1881" tIns="31881" rIns="31881" bIns="31881" anchor="t">
            <a:noAutofit/>
          </a:bodyPr>
          <a:lstStyle>
            <a:lvl1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Segoe UI" charset="0"/>
                <a:ea typeface="Segoe UI" charset="0"/>
                <a:cs typeface="Segoe UI" charset="0"/>
                <a:sym typeface="PFDinTextPro-Bold"/>
              </a:defRPr>
            </a:lvl1pPr>
            <a:lvl2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2pPr>
            <a:lvl3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3pPr>
            <a:lvl4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4pPr>
            <a:lvl5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5pPr>
            <a:lvl6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6pPr>
            <a:lvl7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7pPr>
            <a:lvl8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8pPr>
            <a:lvl9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9pPr>
          </a:lstStyle>
          <a:p>
            <a:pPr algn="ctr" hangingPunct="1"/>
            <a:r>
              <a:rPr lang="lt-L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520</a:t>
            </a:r>
            <a:endParaRPr lang="lt-LT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2" name="Content Placeholder 2">
            <a:extLst>
              <a:ext uri="{FF2B5EF4-FFF2-40B4-BE49-F238E27FC236}">
                <a16:creationId xmlns:a16="http://schemas.microsoft.com/office/drawing/2014/main" xmlns="" id="{250624DE-A8D4-A745-A599-8F5DC789FB59}"/>
              </a:ext>
            </a:extLst>
          </p:cNvPr>
          <p:cNvSpPr txBox="1">
            <a:spLocks/>
          </p:cNvSpPr>
          <p:nvPr/>
        </p:nvSpPr>
        <p:spPr>
          <a:xfrm>
            <a:off x="2474932" y="3102830"/>
            <a:ext cx="1089010" cy="5093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lt-LT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mokinių kaime.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3" name="Content Placeholder 2">
            <a:extLst>
              <a:ext uri="{FF2B5EF4-FFF2-40B4-BE49-F238E27FC236}">
                <a16:creationId xmlns:a16="http://schemas.microsoft.com/office/drawing/2014/main" xmlns="" id="{F9305BF6-7A74-D041-9726-5AA3F8D3076C}"/>
              </a:ext>
            </a:extLst>
          </p:cNvPr>
          <p:cNvSpPr txBox="1">
            <a:spLocks/>
          </p:cNvSpPr>
          <p:nvPr/>
        </p:nvSpPr>
        <p:spPr>
          <a:xfrm>
            <a:off x="5337444" y="3728580"/>
            <a:ext cx="1539630" cy="465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lt-LT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palankiausio konteksto -  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13578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435798" y="-10"/>
            <a:ext cx="2536002" cy="238909"/>
          </a:xfrm>
          <a:prstGeom prst="rect">
            <a:avLst/>
          </a:prstGeom>
          <a:solidFill>
            <a:srgbClr val="3D8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419072" y="412724"/>
            <a:ext cx="8329392" cy="790873"/>
          </a:xfrm>
        </p:spPr>
        <p:txBody>
          <a:bodyPr anchor="t">
            <a:normAutofit/>
          </a:bodyPr>
          <a:lstStyle/>
          <a:p>
            <a:r>
              <a:rPr lang="lt-LT" sz="2200" b="1" dirty="0"/>
              <a:t>Mokymasis nėra patrauklus:</a:t>
            </a:r>
            <a:r>
              <a:rPr lang="en-US" sz="2200" b="1" dirty="0"/>
              <a:t/>
            </a:r>
            <a:br>
              <a:rPr lang="en-US" sz="2200" b="1" dirty="0"/>
            </a:br>
            <a:r>
              <a:rPr lang="lt-LT" sz="2200" dirty="0"/>
              <a:t>naudojami seni metodai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xmlns="" id="{A6B4D78A-8FF0-8F4B-B43B-C9010105A0EC}"/>
              </a:ext>
            </a:extLst>
          </p:cNvPr>
          <p:cNvSpPr txBox="1">
            <a:spLocks/>
          </p:cNvSpPr>
          <p:nvPr/>
        </p:nvSpPr>
        <p:spPr>
          <a:xfrm>
            <a:off x="275672" y="1707654"/>
            <a:ext cx="1377858" cy="579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1881" tIns="31881" rIns="31881" bIns="31881" anchor="t">
            <a:noAutofit/>
          </a:bodyPr>
          <a:lstStyle>
            <a:lvl1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Segoe UI" charset="0"/>
                <a:ea typeface="Segoe UI" charset="0"/>
                <a:cs typeface="Segoe UI" charset="0"/>
                <a:sym typeface="PFDinTextPro-Bold"/>
              </a:defRPr>
            </a:lvl1pPr>
            <a:lvl2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2pPr>
            <a:lvl3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3pPr>
            <a:lvl4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4pPr>
            <a:lvl5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5pPr>
            <a:lvl6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6pPr>
            <a:lvl7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7pPr>
            <a:lvl8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8pPr>
            <a:lvl9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9pPr>
          </a:lstStyle>
          <a:p>
            <a:pPr algn="ctr" hangingPunct="1"/>
            <a:r>
              <a:rPr lang="lt-LT" sz="2800" b="1" dirty="0">
                <a:solidFill>
                  <a:srgbClr val="3D8F6C"/>
                </a:solidFill>
              </a:rPr>
              <a:t>58</a:t>
            </a:r>
            <a:r>
              <a:rPr lang="en-US" sz="2800" b="1" dirty="0">
                <a:solidFill>
                  <a:srgbClr val="3D8F6C"/>
                </a:solidFill>
              </a:rPr>
              <a:t>%</a:t>
            </a:r>
            <a:endParaRPr lang="lt-LT" sz="2800" dirty="0">
              <a:solidFill>
                <a:srgbClr val="3D8F6C"/>
              </a:solidFill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xmlns="" id="{A08BF310-0006-4141-9AD6-80B1F1D41648}"/>
              </a:ext>
            </a:extLst>
          </p:cNvPr>
          <p:cNvSpPr txBox="1">
            <a:spLocks/>
          </p:cNvSpPr>
          <p:nvPr/>
        </p:nvSpPr>
        <p:spPr>
          <a:xfrm>
            <a:off x="531958" y="2276086"/>
            <a:ext cx="1159722" cy="12521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t-LT" sz="1400" dirty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Pamokų dominuoja mokytojas</a:t>
            </a:r>
            <a:endParaRPr lang="en-US" sz="1400" dirty="0">
              <a:solidFill>
                <a:schemeClr val="bg1">
                  <a:lumMod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xmlns="" id="{704D531F-8A8C-B04A-BF6B-64D8212F662A}"/>
              </a:ext>
            </a:extLst>
          </p:cNvPr>
          <p:cNvSpPr txBox="1">
            <a:spLocks/>
          </p:cNvSpPr>
          <p:nvPr/>
        </p:nvSpPr>
        <p:spPr>
          <a:xfrm>
            <a:off x="1475656" y="1707654"/>
            <a:ext cx="1377858" cy="579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1881" tIns="31881" rIns="31881" bIns="31881" anchor="t">
            <a:noAutofit/>
          </a:bodyPr>
          <a:lstStyle>
            <a:lvl1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Segoe UI" charset="0"/>
                <a:ea typeface="Segoe UI" charset="0"/>
                <a:cs typeface="Segoe UI" charset="0"/>
                <a:sym typeface="PFDinTextPro-Bold"/>
              </a:defRPr>
            </a:lvl1pPr>
            <a:lvl2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2pPr>
            <a:lvl3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3pPr>
            <a:lvl4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4pPr>
            <a:lvl5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5pPr>
            <a:lvl6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6pPr>
            <a:lvl7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7pPr>
            <a:lvl8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8pPr>
            <a:lvl9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9pPr>
          </a:lstStyle>
          <a:p>
            <a:pPr algn="ctr" hangingPunct="1"/>
            <a:r>
              <a:rPr lang="lt-LT" sz="2800" b="1" dirty="0">
                <a:solidFill>
                  <a:srgbClr val="3D8F6C"/>
                </a:solidFill>
              </a:rPr>
              <a:t>14</a:t>
            </a:r>
            <a:r>
              <a:rPr lang="en-US" sz="2800" b="1" dirty="0">
                <a:solidFill>
                  <a:srgbClr val="3D8F6C"/>
                </a:solidFill>
              </a:rPr>
              <a:t>%</a:t>
            </a:r>
            <a:endParaRPr lang="lt-LT" sz="2800" dirty="0">
              <a:solidFill>
                <a:srgbClr val="3D8F6C"/>
              </a:solidFill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xmlns="" id="{F00374B3-3CED-B44C-91BD-8750CA06A78A}"/>
              </a:ext>
            </a:extLst>
          </p:cNvPr>
          <p:cNvSpPr txBox="1">
            <a:spLocks/>
          </p:cNvSpPr>
          <p:nvPr/>
        </p:nvSpPr>
        <p:spPr>
          <a:xfrm>
            <a:off x="1739199" y="2276087"/>
            <a:ext cx="1562238" cy="8717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t-LT" sz="1400" dirty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Pamokų mokiniai aktyviai mokosi patys</a:t>
            </a:r>
            <a:endParaRPr lang="en-US" sz="1400" dirty="0">
              <a:solidFill>
                <a:schemeClr val="bg1">
                  <a:lumMod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232B14FC-A74C-CA4B-87C0-0FB871B4C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034" y="3239727"/>
            <a:ext cx="568980" cy="4765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091A9D60-D495-7D43-8248-EECA1476FD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909" y="3265893"/>
            <a:ext cx="573384" cy="46083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4A32164C-3C89-6F4B-A1AC-FA3482446B46}"/>
              </a:ext>
            </a:extLst>
          </p:cNvPr>
          <p:cNvCxnSpPr>
            <a:cxnSpLocks/>
          </p:cNvCxnSpPr>
          <p:nvPr/>
        </p:nvCxnSpPr>
        <p:spPr>
          <a:xfrm flipV="1">
            <a:off x="3597858" y="1419622"/>
            <a:ext cx="0" cy="3096344"/>
          </a:xfrm>
          <a:prstGeom prst="line">
            <a:avLst/>
          </a:prstGeom>
          <a:ln w="12700">
            <a:solidFill>
              <a:schemeClr val="bg2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xmlns="" id="{E1730D6B-F078-C543-8DEA-95688D4A8209}"/>
              </a:ext>
            </a:extLst>
          </p:cNvPr>
          <p:cNvSpPr txBox="1">
            <a:spLocks/>
          </p:cNvSpPr>
          <p:nvPr/>
        </p:nvSpPr>
        <p:spPr>
          <a:xfrm>
            <a:off x="3857881" y="1731472"/>
            <a:ext cx="3215342" cy="1015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t-LT" sz="1400" b="1" dirty="0">
                <a:solidFill>
                  <a:srgbClr val="3D8F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Lietuva yra autsaiderė naudojantis gamtos mokslų laboratorijomis:</a:t>
            </a:r>
            <a:endParaRPr lang="en-US" sz="1400" b="1" dirty="0">
              <a:solidFill>
                <a:srgbClr val="3D8F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sz="1400" dirty="0">
              <a:solidFill>
                <a:schemeClr val="bg1">
                  <a:lumMod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xmlns="" id="{D80BF040-9878-3143-8D80-7A5187668FE4}"/>
              </a:ext>
            </a:extLst>
          </p:cNvPr>
          <p:cNvSpPr txBox="1">
            <a:spLocks/>
          </p:cNvSpPr>
          <p:nvPr/>
        </p:nvSpPr>
        <p:spPr>
          <a:xfrm>
            <a:off x="3844486" y="2450238"/>
            <a:ext cx="2527714" cy="965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t-LT" sz="1400" dirty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Laboratorijomis naudojasi tik </a:t>
            </a:r>
            <a:endParaRPr lang="en-US" sz="1400" dirty="0">
              <a:solidFill>
                <a:schemeClr val="bg1">
                  <a:lumMod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xmlns="" id="{63E070B4-C7DE-454E-B3CF-5E10F72005EB}"/>
              </a:ext>
            </a:extLst>
          </p:cNvPr>
          <p:cNvSpPr txBox="1">
            <a:spLocks/>
          </p:cNvSpPr>
          <p:nvPr/>
        </p:nvSpPr>
        <p:spPr>
          <a:xfrm>
            <a:off x="3894280" y="2723224"/>
            <a:ext cx="2232247" cy="3510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1881" tIns="31881" rIns="31881" bIns="31881" anchor="t">
            <a:noAutofit/>
          </a:bodyPr>
          <a:lstStyle>
            <a:lvl1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Segoe UI" charset="0"/>
                <a:ea typeface="Segoe UI" charset="0"/>
                <a:cs typeface="Segoe UI" charset="0"/>
                <a:sym typeface="PFDinTextPro-Bold"/>
              </a:defRPr>
            </a:lvl1pPr>
            <a:lvl2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2pPr>
            <a:lvl3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3pPr>
            <a:lvl4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4pPr>
            <a:lvl5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5pPr>
            <a:lvl6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6pPr>
            <a:lvl7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7pPr>
            <a:lvl8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8pPr>
            <a:lvl9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9pPr>
          </a:lstStyle>
          <a:p>
            <a:pPr hangingPunct="1"/>
            <a:r>
              <a:rPr lang="lt-LT" sz="2800" b="1" dirty="0">
                <a:solidFill>
                  <a:srgbClr val="3D8F6C"/>
                </a:solidFill>
              </a:rPr>
              <a:t>2</a:t>
            </a:r>
            <a:r>
              <a:rPr lang="en-US" sz="2800" b="1" dirty="0">
                <a:solidFill>
                  <a:srgbClr val="3D8F6C"/>
                </a:solidFill>
              </a:rPr>
              <a:t>%</a:t>
            </a:r>
            <a:r>
              <a:rPr lang="lt-LT" sz="2800" b="1" dirty="0">
                <a:solidFill>
                  <a:srgbClr val="3D8F6C"/>
                </a:solidFill>
              </a:rPr>
              <a:t> </a:t>
            </a:r>
            <a:r>
              <a:rPr lang="lt-LT" sz="1800" b="1" cap="none" dirty="0">
                <a:solidFill>
                  <a:srgbClr val="3D8F6C"/>
                </a:solidFill>
              </a:rPr>
              <a:t>ketvirtokų</a:t>
            </a:r>
            <a:endParaRPr lang="lt-LT" sz="1800" dirty="0">
              <a:solidFill>
                <a:srgbClr val="3D8F6C"/>
              </a:solidFill>
            </a:endParaRP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xmlns="" id="{C09FBB39-01E5-3A4B-9538-E5928FFBD2AA}"/>
              </a:ext>
            </a:extLst>
          </p:cNvPr>
          <p:cNvSpPr txBox="1">
            <a:spLocks/>
          </p:cNvSpPr>
          <p:nvPr/>
        </p:nvSpPr>
        <p:spPr>
          <a:xfrm>
            <a:off x="5664948" y="2869082"/>
            <a:ext cx="2690078" cy="3675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t-LT" sz="1400" dirty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(tarptautinis vidurkis – 38 proc.)</a:t>
            </a:r>
            <a:endParaRPr lang="en-US" sz="1400" dirty="0">
              <a:solidFill>
                <a:schemeClr val="bg1">
                  <a:lumMod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BFDFC629-8F0C-DC43-BA39-5CF0FB751A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8264" y="1730157"/>
            <a:ext cx="452928" cy="486715"/>
          </a:xfrm>
          <a:prstGeom prst="rect">
            <a:avLst/>
          </a:prstGeom>
        </p:spPr>
      </p:pic>
      <p:sp>
        <p:nvSpPr>
          <p:cNvPr id="47" name="Content Placeholder 2">
            <a:extLst>
              <a:ext uri="{FF2B5EF4-FFF2-40B4-BE49-F238E27FC236}">
                <a16:creationId xmlns:a16="http://schemas.microsoft.com/office/drawing/2014/main" xmlns="" id="{887F02D6-BCEE-5345-A4B6-9439BEE4686D}"/>
              </a:ext>
            </a:extLst>
          </p:cNvPr>
          <p:cNvSpPr txBox="1">
            <a:spLocks/>
          </p:cNvSpPr>
          <p:nvPr/>
        </p:nvSpPr>
        <p:spPr>
          <a:xfrm>
            <a:off x="3844486" y="3415437"/>
            <a:ext cx="2671729" cy="11005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t-LT" sz="1400" dirty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Laboratorijomis naudojasi tik </a:t>
            </a:r>
            <a:endParaRPr lang="en-US" sz="1400" dirty="0">
              <a:solidFill>
                <a:schemeClr val="bg1">
                  <a:lumMod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xmlns="" id="{59E5F8D2-01A4-824E-BB62-BAD5495C20DD}"/>
              </a:ext>
            </a:extLst>
          </p:cNvPr>
          <p:cNvSpPr txBox="1">
            <a:spLocks/>
          </p:cNvSpPr>
          <p:nvPr/>
        </p:nvSpPr>
        <p:spPr>
          <a:xfrm>
            <a:off x="3894280" y="3688424"/>
            <a:ext cx="2232247" cy="3510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1881" tIns="31881" rIns="31881" bIns="31881" anchor="t">
            <a:noAutofit/>
          </a:bodyPr>
          <a:lstStyle>
            <a:lvl1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Segoe UI" charset="0"/>
                <a:ea typeface="Segoe UI" charset="0"/>
                <a:cs typeface="Segoe UI" charset="0"/>
                <a:sym typeface="PFDinTextPro-Bold"/>
              </a:defRPr>
            </a:lvl1pPr>
            <a:lvl2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2pPr>
            <a:lvl3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3pPr>
            <a:lvl4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4pPr>
            <a:lvl5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5pPr>
            <a:lvl6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6pPr>
            <a:lvl7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7pPr>
            <a:lvl8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8pPr>
            <a:lvl9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9pPr>
          </a:lstStyle>
          <a:p>
            <a:pPr hangingPunct="1"/>
            <a:r>
              <a:rPr lang="lt-LT" sz="2800" b="1" dirty="0">
                <a:solidFill>
                  <a:srgbClr val="3D8F6C"/>
                </a:solidFill>
              </a:rPr>
              <a:t>11</a:t>
            </a:r>
            <a:r>
              <a:rPr lang="en-US" sz="2800" b="1" dirty="0">
                <a:solidFill>
                  <a:srgbClr val="3D8F6C"/>
                </a:solidFill>
              </a:rPr>
              <a:t>%</a:t>
            </a:r>
            <a:r>
              <a:rPr lang="lt-LT" sz="2800" b="1" dirty="0">
                <a:solidFill>
                  <a:srgbClr val="3D8F6C"/>
                </a:solidFill>
              </a:rPr>
              <a:t> </a:t>
            </a:r>
            <a:r>
              <a:rPr lang="lt-LT" sz="1800" b="1" cap="none" dirty="0">
                <a:solidFill>
                  <a:srgbClr val="3D8F6C"/>
                </a:solidFill>
              </a:rPr>
              <a:t>aštuntokų</a:t>
            </a:r>
            <a:endParaRPr lang="lt-LT" sz="1800" dirty="0">
              <a:solidFill>
                <a:srgbClr val="3D8F6C"/>
              </a:solidFill>
            </a:endParaRP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xmlns="" id="{5885FCBC-35A8-5642-8CA7-F016CABED101}"/>
              </a:ext>
            </a:extLst>
          </p:cNvPr>
          <p:cNvSpPr txBox="1">
            <a:spLocks/>
          </p:cNvSpPr>
          <p:nvPr/>
        </p:nvSpPr>
        <p:spPr>
          <a:xfrm>
            <a:off x="5829689" y="3834282"/>
            <a:ext cx="2690078" cy="3675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t-LT" sz="1400" dirty="0">
                <a:solidFill>
                  <a:schemeClr val="bg1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(tarptautinis vidurkis – 85 proc.)</a:t>
            </a:r>
            <a:endParaRPr lang="en-US" sz="1400" dirty="0">
              <a:solidFill>
                <a:schemeClr val="bg1">
                  <a:lumMod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xmlns="" id="{C4870C3D-D69E-A94E-8021-3E495C0ADE1B}"/>
              </a:ext>
            </a:extLst>
          </p:cNvPr>
          <p:cNvSpPr txBox="1">
            <a:spLocks/>
          </p:cNvSpPr>
          <p:nvPr/>
        </p:nvSpPr>
        <p:spPr>
          <a:xfrm>
            <a:off x="6588224" y="4532503"/>
            <a:ext cx="2181842" cy="3318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lt-LT" sz="1200" dirty="0">
                <a:solidFill>
                  <a:srgbClr val="3D8F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Duomenys: IEA TIMSS, 2015</a:t>
            </a:r>
            <a:r>
              <a:rPr lang="lt-LT" sz="1200" dirty="0"/>
              <a:t>	</a:t>
            </a:r>
            <a:endParaRPr lang="en-US" sz="1200" dirty="0"/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xmlns="" id="{3E27652D-9BCC-B84F-9040-3440D6332DDF}"/>
              </a:ext>
            </a:extLst>
          </p:cNvPr>
          <p:cNvSpPr txBox="1">
            <a:spLocks/>
          </p:cNvSpPr>
          <p:nvPr/>
        </p:nvSpPr>
        <p:spPr>
          <a:xfrm>
            <a:off x="416024" y="4532503"/>
            <a:ext cx="2181842" cy="3318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t-LT" sz="1200" dirty="0">
                <a:solidFill>
                  <a:srgbClr val="3D8F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Duomenys: </a:t>
            </a:r>
            <a:r>
              <a:rPr lang="en-US" sz="1200" dirty="0">
                <a:solidFill>
                  <a:srgbClr val="3D8F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NMVA, 2017</a:t>
            </a:r>
            <a:r>
              <a:rPr lang="lt-LT" sz="1200" dirty="0"/>
              <a:t>	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77579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433CC0D-9BF2-5A4D-BC3E-7102C4FB3A56}"/>
              </a:ext>
            </a:extLst>
          </p:cNvPr>
          <p:cNvSpPr/>
          <p:nvPr/>
        </p:nvSpPr>
        <p:spPr>
          <a:xfrm>
            <a:off x="435798" y="2931790"/>
            <a:ext cx="2364886" cy="792088"/>
          </a:xfrm>
          <a:prstGeom prst="rect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35798" y="-10"/>
            <a:ext cx="2536002" cy="238909"/>
          </a:xfrm>
          <a:prstGeom prst="rect">
            <a:avLst/>
          </a:prstGeom>
          <a:solidFill>
            <a:srgbClr val="3D8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419072" y="412724"/>
            <a:ext cx="8329392" cy="790873"/>
          </a:xfrm>
        </p:spPr>
        <p:txBody>
          <a:bodyPr anchor="t">
            <a:normAutofit/>
          </a:bodyPr>
          <a:lstStyle/>
          <a:p>
            <a:r>
              <a:rPr lang="lt-LT" sz="2200" b="1" dirty="0"/>
              <a:t>Mokytojų bendruomenė sensta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xmlns="" id="{9BDD7419-EC05-5142-BDAA-00DC61D39726}"/>
              </a:ext>
            </a:extLst>
          </p:cNvPr>
          <p:cNvSpPr txBox="1">
            <a:spLocks/>
          </p:cNvSpPr>
          <p:nvPr/>
        </p:nvSpPr>
        <p:spPr>
          <a:xfrm>
            <a:off x="435798" y="1275606"/>
            <a:ext cx="2655449" cy="432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1881" tIns="31881" rIns="31881" bIns="31881" anchor="t">
            <a:noAutofit/>
          </a:bodyPr>
          <a:lstStyle>
            <a:lvl1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Segoe UI" charset="0"/>
                <a:ea typeface="Segoe UI" charset="0"/>
                <a:cs typeface="Segoe UI" charset="0"/>
                <a:sym typeface="PFDinTextPro-Bold"/>
              </a:defRPr>
            </a:lvl1pPr>
            <a:lvl2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2pPr>
            <a:lvl3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3pPr>
            <a:lvl4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4pPr>
            <a:lvl5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5pPr>
            <a:lvl6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6pPr>
            <a:lvl7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7pPr>
            <a:lvl8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8pPr>
            <a:lvl9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9pPr>
          </a:lstStyle>
          <a:p>
            <a:pPr hangingPunct="1"/>
            <a:r>
              <a:rPr lang="lt-LT" sz="1800" b="1" cap="none" dirty="0">
                <a:solidFill>
                  <a:srgbClr val="3D8F6C"/>
                </a:solidFill>
              </a:rPr>
              <a:t>Mokytojai iki 25 metų</a:t>
            </a:r>
            <a:endParaRPr lang="lt-LT" sz="1800" dirty="0">
              <a:solidFill>
                <a:srgbClr val="3D8F6C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FD4E2A5-710B-9741-8BEA-E316424AF81B}"/>
              </a:ext>
            </a:extLst>
          </p:cNvPr>
          <p:cNvSpPr/>
          <p:nvPr/>
        </p:nvSpPr>
        <p:spPr>
          <a:xfrm>
            <a:off x="435798" y="1732147"/>
            <a:ext cx="1087803" cy="360000"/>
          </a:xfrm>
          <a:prstGeom prst="rect">
            <a:avLst/>
          </a:prstGeom>
          <a:solidFill>
            <a:srgbClr val="3D8F6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xmlns="" id="{8BA66CE9-F913-F740-A7DB-185248A76D26}"/>
              </a:ext>
            </a:extLst>
          </p:cNvPr>
          <p:cNvSpPr txBox="1">
            <a:spLocks/>
          </p:cNvSpPr>
          <p:nvPr/>
        </p:nvSpPr>
        <p:spPr>
          <a:xfrm>
            <a:off x="435798" y="1732147"/>
            <a:ext cx="1087803" cy="351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1881" tIns="31881" rIns="31881" bIns="31881" anchor="t">
            <a:noAutofit/>
          </a:bodyPr>
          <a:lstStyle>
            <a:lvl1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Segoe UI" charset="0"/>
                <a:ea typeface="Segoe UI" charset="0"/>
                <a:cs typeface="Segoe UI" charset="0"/>
                <a:sym typeface="PFDinTextPro-Bold"/>
              </a:defRPr>
            </a:lvl1pPr>
            <a:lvl2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2pPr>
            <a:lvl3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3pPr>
            <a:lvl4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4pPr>
            <a:lvl5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5pPr>
            <a:lvl6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6pPr>
            <a:lvl7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7pPr>
            <a:lvl8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8pPr>
            <a:lvl9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9pPr>
          </a:lstStyle>
          <a:p>
            <a:pPr algn="ctr" hangingPunct="1"/>
            <a:r>
              <a:rPr lang="lt-LT" sz="1800" b="1" cap="none" dirty="0">
                <a:solidFill>
                  <a:srgbClr val="FFFFFF"/>
                </a:solidFill>
              </a:rPr>
              <a:t>2009 m.</a:t>
            </a:r>
            <a:endParaRPr lang="lt-LT" sz="1800" dirty="0">
              <a:solidFill>
                <a:srgbClr val="FFFFFF"/>
              </a:solidFill>
            </a:endParaRPr>
          </a:p>
        </p:txBody>
      </p:sp>
      <p:sp>
        <p:nvSpPr>
          <p:cNvPr id="3" name="Triangle 2">
            <a:extLst>
              <a:ext uri="{FF2B5EF4-FFF2-40B4-BE49-F238E27FC236}">
                <a16:creationId xmlns:a16="http://schemas.microsoft.com/office/drawing/2014/main" xmlns="" id="{93FFE78B-10BF-EB49-8F48-D2E1D078ACCB}"/>
              </a:ext>
            </a:extLst>
          </p:cNvPr>
          <p:cNvSpPr/>
          <p:nvPr/>
        </p:nvSpPr>
        <p:spPr>
          <a:xfrm rot="10800000">
            <a:off x="871686" y="2083979"/>
            <a:ext cx="216025" cy="169732"/>
          </a:xfrm>
          <a:prstGeom prst="triangle">
            <a:avLst/>
          </a:prstGeom>
          <a:solidFill>
            <a:srgbClr val="3D8F6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xmlns="" id="{947165EF-7185-434B-84AB-5553CAC65BC9}"/>
              </a:ext>
            </a:extLst>
          </p:cNvPr>
          <p:cNvSpPr txBox="1">
            <a:spLocks/>
          </p:cNvSpPr>
          <p:nvPr/>
        </p:nvSpPr>
        <p:spPr>
          <a:xfrm>
            <a:off x="611560" y="2253711"/>
            <a:ext cx="792088" cy="259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1881" tIns="31881" rIns="31881" bIns="31881" anchor="t">
            <a:noAutofit/>
          </a:bodyPr>
          <a:lstStyle>
            <a:lvl1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Segoe UI" charset="0"/>
                <a:ea typeface="Segoe UI" charset="0"/>
                <a:cs typeface="Segoe UI" charset="0"/>
                <a:sym typeface="PFDinTextPro-Bold"/>
              </a:defRPr>
            </a:lvl1pPr>
            <a:lvl2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2pPr>
            <a:lvl3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3pPr>
            <a:lvl4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4pPr>
            <a:lvl5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5pPr>
            <a:lvl6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6pPr>
            <a:lvl7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7pPr>
            <a:lvl8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8pPr>
            <a:lvl9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9pPr>
          </a:lstStyle>
          <a:p>
            <a:pPr algn="ctr" hangingPunct="1"/>
            <a:r>
              <a:rPr lang="lt-LT" sz="2800" b="1" cap="none" dirty="0">
                <a:solidFill>
                  <a:srgbClr val="3D8F6C"/>
                </a:solidFill>
              </a:rPr>
              <a:t>828</a:t>
            </a:r>
            <a:endParaRPr lang="lt-LT" sz="2800" dirty="0">
              <a:solidFill>
                <a:srgbClr val="3D8F6C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FD41F6D3-27C8-BA4C-8E62-13CD2A9FDA12}"/>
              </a:ext>
            </a:extLst>
          </p:cNvPr>
          <p:cNvSpPr/>
          <p:nvPr/>
        </p:nvSpPr>
        <p:spPr>
          <a:xfrm>
            <a:off x="1712881" y="1732147"/>
            <a:ext cx="1087803" cy="360000"/>
          </a:xfrm>
          <a:prstGeom prst="rect">
            <a:avLst/>
          </a:prstGeom>
          <a:solidFill>
            <a:srgbClr val="3D8F6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xmlns="" id="{C0E6C441-C297-F046-B3A6-53B30B7CC540}"/>
              </a:ext>
            </a:extLst>
          </p:cNvPr>
          <p:cNvSpPr txBox="1">
            <a:spLocks/>
          </p:cNvSpPr>
          <p:nvPr/>
        </p:nvSpPr>
        <p:spPr>
          <a:xfrm>
            <a:off x="1712881" y="1732147"/>
            <a:ext cx="1087803" cy="36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1881" tIns="31881" rIns="31881" bIns="31881" anchor="t">
            <a:noAutofit/>
          </a:bodyPr>
          <a:lstStyle>
            <a:lvl1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Segoe UI" charset="0"/>
                <a:ea typeface="Segoe UI" charset="0"/>
                <a:cs typeface="Segoe UI" charset="0"/>
                <a:sym typeface="PFDinTextPro-Bold"/>
              </a:defRPr>
            </a:lvl1pPr>
            <a:lvl2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2pPr>
            <a:lvl3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3pPr>
            <a:lvl4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4pPr>
            <a:lvl5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5pPr>
            <a:lvl6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6pPr>
            <a:lvl7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7pPr>
            <a:lvl8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8pPr>
            <a:lvl9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9pPr>
          </a:lstStyle>
          <a:p>
            <a:pPr algn="ctr" hangingPunct="1"/>
            <a:r>
              <a:rPr lang="lt-LT" sz="1800" b="1" cap="none" dirty="0">
                <a:solidFill>
                  <a:srgbClr val="FFFFFF"/>
                </a:solidFill>
              </a:rPr>
              <a:t>2018 m.</a:t>
            </a:r>
            <a:endParaRPr lang="lt-LT" sz="1800" dirty="0">
              <a:solidFill>
                <a:srgbClr val="FFFFFF"/>
              </a:solidFill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xmlns="" id="{BB2FFEF3-7A29-CC41-A438-012FFE4181F0}"/>
              </a:ext>
            </a:extLst>
          </p:cNvPr>
          <p:cNvSpPr txBox="1">
            <a:spLocks/>
          </p:cNvSpPr>
          <p:nvPr/>
        </p:nvSpPr>
        <p:spPr>
          <a:xfrm>
            <a:off x="1712882" y="2257694"/>
            <a:ext cx="1087802" cy="347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1881" tIns="31881" rIns="31881" bIns="31881" anchor="t">
            <a:noAutofit/>
          </a:bodyPr>
          <a:lstStyle>
            <a:lvl1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Segoe UI" charset="0"/>
                <a:ea typeface="Segoe UI" charset="0"/>
                <a:cs typeface="Segoe UI" charset="0"/>
                <a:sym typeface="PFDinTextPro-Bold"/>
              </a:defRPr>
            </a:lvl1pPr>
            <a:lvl2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2pPr>
            <a:lvl3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3pPr>
            <a:lvl4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4pPr>
            <a:lvl5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5pPr>
            <a:lvl6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6pPr>
            <a:lvl7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7pPr>
            <a:lvl8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8pPr>
            <a:lvl9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9pPr>
          </a:lstStyle>
          <a:p>
            <a:pPr algn="ctr" hangingPunct="1"/>
            <a:r>
              <a:rPr lang="lt-LT" sz="2800" b="1" cap="none" dirty="0">
                <a:solidFill>
                  <a:srgbClr val="3D8F6C"/>
                </a:solidFill>
              </a:rPr>
              <a:t>237</a:t>
            </a:r>
            <a:endParaRPr lang="lt-LT" sz="2800" dirty="0">
              <a:solidFill>
                <a:srgbClr val="3D8F6C"/>
              </a:solidFill>
            </a:endParaRPr>
          </a:p>
        </p:txBody>
      </p:sp>
      <p:sp>
        <p:nvSpPr>
          <p:cNvPr id="44" name="Triangle 43">
            <a:extLst>
              <a:ext uri="{FF2B5EF4-FFF2-40B4-BE49-F238E27FC236}">
                <a16:creationId xmlns:a16="http://schemas.microsoft.com/office/drawing/2014/main" xmlns="" id="{28DD3F43-21D0-1A4F-8B56-40137E5EA259}"/>
              </a:ext>
            </a:extLst>
          </p:cNvPr>
          <p:cNvSpPr/>
          <p:nvPr/>
        </p:nvSpPr>
        <p:spPr>
          <a:xfrm rot="10800000">
            <a:off x="2148943" y="2083979"/>
            <a:ext cx="216025" cy="169732"/>
          </a:xfrm>
          <a:prstGeom prst="triangle">
            <a:avLst/>
          </a:prstGeom>
          <a:solidFill>
            <a:srgbClr val="3D8F6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57" name="Title 1">
            <a:extLst>
              <a:ext uri="{FF2B5EF4-FFF2-40B4-BE49-F238E27FC236}">
                <a16:creationId xmlns:a16="http://schemas.microsoft.com/office/drawing/2014/main" xmlns="" id="{0FA8E5E1-402D-8649-BED3-6D6C4B541756}"/>
              </a:ext>
            </a:extLst>
          </p:cNvPr>
          <p:cNvSpPr txBox="1">
            <a:spLocks/>
          </p:cNvSpPr>
          <p:nvPr/>
        </p:nvSpPr>
        <p:spPr>
          <a:xfrm>
            <a:off x="827583" y="3008889"/>
            <a:ext cx="2160241" cy="343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1881" tIns="31881" rIns="31881" bIns="31881" anchor="t">
            <a:noAutofit/>
          </a:bodyPr>
          <a:lstStyle>
            <a:lvl1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Segoe UI" charset="0"/>
                <a:ea typeface="Segoe UI" charset="0"/>
                <a:cs typeface="Segoe UI" charset="0"/>
                <a:sym typeface="PFDinTextPro-Bold"/>
              </a:defRPr>
            </a:lvl1pPr>
            <a:lvl2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2pPr>
            <a:lvl3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3pPr>
            <a:lvl4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4pPr>
            <a:lvl5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5pPr>
            <a:lvl6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6pPr>
            <a:lvl7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7pPr>
            <a:lvl8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8pPr>
            <a:lvl9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9pPr>
          </a:lstStyle>
          <a:p>
            <a:pPr hangingPunct="1"/>
            <a:r>
              <a:rPr lang="lt-LT" sz="1600" b="1" cap="non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POKYTIS</a:t>
            </a:r>
            <a:endParaRPr lang="lt-LT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xmlns="" id="{5F0BCC90-F403-AA42-BCFA-819EB2C71B94}"/>
              </a:ext>
            </a:extLst>
          </p:cNvPr>
          <p:cNvSpPr txBox="1">
            <a:spLocks/>
          </p:cNvSpPr>
          <p:nvPr/>
        </p:nvSpPr>
        <p:spPr>
          <a:xfrm>
            <a:off x="827583" y="3210733"/>
            <a:ext cx="936104" cy="227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1881" tIns="31881" rIns="31881" bIns="31881" anchor="t">
            <a:noAutofit/>
          </a:bodyPr>
          <a:lstStyle>
            <a:lvl1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Segoe UI" charset="0"/>
                <a:ea typeface="Segoe UI" charset="0"/>
                <a:cs typeface="Segoe UI" charset="0"/>
                <a:sym typeface="PFDinTextPro-Bold"/>
              </a:defRPr>
            </a:lvl1pPr>
            <a:lvl2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2pPr>
            <a:lvl3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3pPr>
            <a:lvl4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4pPr>
            <a:lvl5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5pPr>
            <a:lvl6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6pPr>
            <a:lvl7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7pPr>
            <a:lvl8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8pPr>
            <a:lvl9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9pPr>
          </a:lstStyle>
          <a:p>
            <a:pPr algn="ctr" hangingPunct="1"/>
            <a:r>
              <a:rPr lang="lt-LT" sz="2800" b="1" cap="non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70</a:t>
            </a:r>
            <a:r>
              <a:rPr lang="en-US" sz="2800" b="1" cap="non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%</a:t>
            </a:r>
            <a:endParaRPr lang="lt-LT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2F9BA9A-B100-3E44-B05F-77A377503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742" y="3050458"/>
            <a:ext cx="531649" cy="531649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95B51826-1633-714E-8698-5DB6244AA290}"/>
              </a:ext>
            </a:extLst>
          </p:cNvPr>
          <p:cNvSpPr/>
          <p:nvPr/>
        </p:nvSpPr>
        <p:spPr>
          <a:xfrm>
            <a:off x="3153598" y="2931790"/>
            <a:ext cx="2364886" cy="792088"/>
          </a:xfrm>
          <a:prstGeom prst="rect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xmlns="" id="{A5BF7CDD-8169-9F45-A0DC-766D2ED40779}"/>
              </a:ext>
            </a:extLst>
          </p:cNvPr>
          <p:cNvSpPr txBox="1">
            <a:spLocks/>
          </p:cNvSpPr>
          <p:nvPr/>
        </p:nvSpPr>
        <p:spPr>
          <a:xfrm>
            <a:off x="3153598" y="1275606"/>
            <a:ext cx="2655449" cy="432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1881" tIns="31881" rIns="31881" bIns="31881" anchor="t">
            <a:noAutofit/>
          </a:bodyPr>
          <a:lstStyle>
            <a:lvl1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Segoe UI" charset="0"/>
                <a:ea typeface="Segoe UI" charset="0"/>
                <a:cs typeface="Segoe UI" charset="0"/>
                <a:sym typeface="PFDinTextPro-Bold"/>
              </a:defRPr>
            </a:lvl1pPr>
            <a:lvl2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2pPr>
            <a:lvl3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3pPr>
            <a:lvl4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4pPr>
            <a:lvl5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5pPr>
            <a:lvl6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6pPr>
            <a:lvl7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7pPr>
            <a:lvl8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8pPr>
            <a:lvl9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9pPr>
          </a:lstStyle>
          <a:p>
            <a:pPr hangingPunct="1"/>
            <a:r>
              <a:rPr lang="lt-LT" sz="1800" b="1" cap="none" dirty="0">
                <a:solidFill>
                  <a:srgbClr val="3D8F6C"/>
                </a:solidFill>
              </a:rPr>
              <a:t>Mokytojai nuo 55 metų</a:t>
            </a:r>
            <a:endParaRPr lang="lt-LT" sz="1800" dirty="0">
              <a:solidFill>
                <a:srgbClr val="3D8F6C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1BC566BF-929C-E546-A990-D0115E02FD91}"/>
              </a:ext>
            </a:extLst>
          </p:cNvPr>
          <p:cNvSpPr/>
          <p:nvPr/>
        </p:nvSpPr>
        <p:spPr>
          <a:xfrm>
            <a:off x="3153598" y="1732147"/>
            <a:ext cx="1087803" cy="360000"/>
          </a:xfrm>
          <a:prstGeom prst="rect">
            <a:avLst/>
          </a:prstGeom>
          <a:solidFill>
            <a:srgbClr val="3D8F6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63" name="Title 1">
            <a:extLst>
              <a:ext uri="{FF2B5EF4-FFF2-40B4-BE49-F238E27FC236}">
                <a16:creationId xmlns:a16="http://schemas.microsoft.com/office/drawing/2014/main" xmlns="" id="{C1D60A27-6A44-DE42-8450-6152345DBBAC}"/>
              </a:ext>
            </a:extLst>
          </p:cNvPr>
          <p:cNvSpPr txBox="1">
            <a:spLocks/>
          </p:cNvSpPr>
          <p:nvPr/>
        </p:nvSpPr>
        <p:spPr>
          <a:xfrm>
            <a:off x="3153598" y="1732147"/>
            <a:ext cx="1087803" cy="351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1881" tIns="31881" rIns="31881" bIns="31881" anchor="t">
            <a:noAutofit/>
          </a:bodyPr>
          <a:lstStyle>
            <a:lvl1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Segoe UI" charset="0"/>
                <a:ea typeface="Segoe UI" charset="0"/>
                <a:cs typeface="Segoe UI" charset="0"/>
                <a:sym typeface="PFDinTextPro-Bold"/>
              </a:defRPr>
            </a:lvl1pPr>
            <a:lvl2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2pPr>
            <a:lvl3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3pPr>
            <a:lvl4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4pPr>
            <a:lvl5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5pPr>
            <a:lvl6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6pPr>
            <a:lvl7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7pPr>
            <a:lvl8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8pPr>
            <a:lvl9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9pPr>
          </a:lstStyle>
          <a:p>
            <a:pPr algn="ctr" hangingPunct="1"/>
            <a:r>
              <a:rPr lang="lt-LT" sz="1800" b="1" cap="none" dirty="0">
                <a:solidFill>
                  <a:srgbClr val="FFFFFF"/>
                </a:solidFill>
              </a:rPr>
              <a:t>2009 m.</a:t>
            </a:r>
            <a:endParaRPr lang="lt-LT" sz="1800" dirty="0">
              <a:solidFill>
                <a:srgbClr val="FFFFFF"/>
              </a:solidFill>
            </a:endParaRPr>
          </a:p>
        </p:txBody>
      </p:sp>
      <p:sp>
        <p:nvSpPr>
          <p:cNvPr id="64" name="Triangle 63">
            <a:extLst>
              <a:ext uri="{FF2B5EF4-FFF2-40B4-BE49-F238E27FC236}">
                <a16:creationId xmlns:a16="http://schemas.microsoft.com/office/drawing/2014/main" xmlns="" id="{086C8675-CEA8-3640-8B3D-21E7CBBD7C36}"/>
              </a:ext>
            </a:extLst>
          </p:cNvPr>
          <p:cNvSpPr/>
          <p:nvPr/>
        </p:nvSpPr>
        <p:spPr>
          <a:xfrm rot="10800000">
            <a:off x="3589486" y="2083979"/>
            <a:ext cx="216025" cy="169732"/>
          </a:xfrm>
          <a:prstGeom prst="triangle">
            <a:avLst/>
          </a:prstGeom>
          <a:solidFill>
            <a:srgbClr val="3D8F6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65" name="Title 1">
            <a:extLst>
              <a:ext uri="{FF2B5EF4-FFF2-40B4-BE49-F238E27FC236}">
                <a16:creationId xmlns:a16="http://schemas.microsoft.com/office/drawing/2014/main" xmlns="" id="{41BE5C1A-761E-474B-89A0-6C982E669F1A}"/>
              </a:ext>
            </a:extLst>
          </p:cNvPr>
          <p:cNvSpPr txBox="1">
            <a:spLocks/>
          </p:cNvSpPr>
          <p:nvPr/>
        </p:nvSpPr>
        <p:spPr>
          <a:xfrm>
            <a:off x="3153425" y="2253711"/>
            <a:ext cx="1087975" cy="293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1881" tIns="31881" rIns="31881" bIns="31881" anchor="t">
            <a:noAutofit/>
          </a:bodyPr>
          <a:lstStyle>
            <a:lvl1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Segoe UI" charset="0"/>
                <a:ea typeface="Segoe UI" charset="0"/>
                <a:cs typeface="Segoe UI" charset="0"/>
                <a:sym typeface="PFDinTextPro-Bold"/>
              </a:defRPr>
            </a:lvl1pPr>
            <a:lvl2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2pPr>
            <a:lvl3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3pPr>
            <a:lvl4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4pPr>
            <a:lvl5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5pPr>
            <a:lvl6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6pPr>
            <a:lvl7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7pPr>
            <a:lvl8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8pPr>
            <a:lvl9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9pPr>
          </a:lstStyle>
          <a:p>
            <a:pPr algn="ctr" hangingPunct="1"/>
            <a:r>
              <a:rPr lang="lt-LT" sz="2800" b="1" cap="none" dirty="0">
                <a:solidFill>
                  <a:srgbClr val="3D8F6C"/>
                </a:solidFill>
              </a:rPr>
              <a:t>7903</a:t>
            </a:r>
            <a:endParaRPr lang="lt-LT" sz="2800" dirty="0">
              <a:solidFill>
                <a:srgbClr val="3D8F6C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5F89EB22-366E-4544-ABD9-BDE5EBC019CF}"/>
              </a:ext>
            </a:extLst>
          </p:cNvPr>
          <p:cNvSpPr/>
          <p:nvPr/>
        </p:nvSpPr>
        <p:spPr>
          <a:xfrm>
            <a:off x="4430681" y="1732147"/>
            <a:ext cx="1087803" cy="360000"/>
          </a:xfrm>
          <a:prstGeom prst="rect">
            <a:avLst/>
          </a:prstGeom>
          <a:solidFill>
            <a:srgbClr val="3D8F6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67" name="Title 1">
            <a:extLst>
              <a:ext uri="{FF2B5EF4-FFF2-40B4-BE49-F238E27FC236}">
                <a16:creationId xmlns:a16="http://schemas.microsoft.com/office/drawing/2014/main" xmlns="" id="{DE55B413-8257-B344-A9D6-2DE617A24D38}"/>
              </a:ext>
            </a:extLst>
          </p:cNvPr>
          <p:cNvSpPr txBox="1">
            <a:spLocks/>
          </p:cNvSpPr>
          <p:nvPr/>
        </p:nvSpPr>
        <p:spPr>
          <a:xfrm>
            <a:off x="4430681" y="1732147"/>
            <a:ext cx="1087803" cy="378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1881" tIns="31881" rIns="31881" bIns="31881" anchor="t">
            <a:noAutofit/>
          </a:bodyPr>
          <a:lstStyle>
            <a:lvl1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Segoe UI" charset="0"/>
                <a:ea typeface="Segoe UI" charset="0"/>
                <a:cs typeface="Segoe UI" charset="0"/>
                <a:sym typeface="PFDinTextPro-Bold"/>
              </a:defRPr>
            </a:lvl1pPr>
            <a:lvl2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2pPr>
            <a:lvl3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3pPr>
            <a:lvl4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4pPr>
            <a:lvl5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5pPr>
            <a:lvl6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6pPr>
            <a:lvl7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7pPr>
            <a:lvl8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8pPr>
            <a:lvl9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9pPr>
          </a:lstStyle>
          <a:p>
            <a:pPr algn="ctr" hangingPunct="1"/>
            <a:r>
              <a:rPr lang="lt-LT" sz="1800" b="1" cap="none" dirty="0">
                <a:solidFill>
                  <a:srgbClr val="FFFFFF"/>
                </a:solidFill>
              </a:rPr>
              <a:t>2018 m.</a:t>
            </a:r>
            <a:endParaRPr lang="lt-LT" sz="1800" dirty="0">
              <a:solidFill>
                <a:srgbClr val="FFFFFF"/>
              </a:solidFill>
            </a:endParaRPr>
          </a:p>
        </p:txBody>
      </p:sp>
      <p:sp>
        <p:nvSpPr>
          <p:cNvPr id="68" name="Title 1">
            <a:extLst>
              <a:ext uri="{FF2B5EF4-FFF2-40B4-BE49-F238E27FC236}">
                <a16:creationId xmlns:a16="http://schemas.microsoft.com/office/drawing/2014/main" xmlns="" id="{7FD7AEB8-AB57-6F40-A66E-C664B81E0A7B}"/>
              </a:ext>
            </a:extLst>
          </p:cNvPr>
          <p:cNvSpPr txBox="1">
            <a:spLocks/>
          </p:cNvSpPr>
          <p:nvPr/>
        </p:nvSpPr>
        <p:spPr>
          <a:xfrm>
            <a:off x="4430682" y="2257694"/>
            <a:ext cx="1087802" cy="347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1881" tIns="31881" rIns="31881" bIns="31881" anchor="t">
            <a:noAutofit/>
          </a:bodyPr>
          <a:lstStyle>
            <a:lvl1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Segoe UI" charset="0"/>
                <a:ea typeface="Segoe UI" charset="0"/>
                <a:cs typeface="Segoe UI" charset="0"/>
                <a:sym typeface="PFDinTextPro-Bold"/>
              </a:defRPr>
            </a:lvl1pPr>
            <a:lvl2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2pPr>
            <a:lvl3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3pPr>
            <a:lvl4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4pPr>
            <a:lvl5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5pPr>
            <a:lvl6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6pPr>
            <a:lvl7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7pPr>
            <a:lvl8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8pPr>
            <a:lvl9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9pPr>
          </a:lstStyle>
          <a:p>
            <a:pPr algn="ctr" hangingPunct="1"/>
            <a:r>
              <a:rPr lang="lt-LT" sz="2800" b="1" cap="none" dirty="0">
                <a:solidFill>
                  <a:srgbClr val="3D8F6C"/>
                </a:solidFill>
              </a:rPr>
              <a:t>11708</a:t>
            </a:r>
            <a:endParaRPr lang="lt-LT" sz="2800" dirty="0">
              <a:solidFill>
                <a:srgbClr val="3D8F6C"/>
              </a:solidFill>
            </a:endParaRPr>
          </a:p>
        </p:txBody>
      </p:sp>
      <p:sp>
        <p:nvSpPr>
          <p:cNvPr id="69" name="Triangle 68">
            <a:extLst>
              <a:ext uri="{FF2B5EF4-FFF2-40B4-BE49-F238E27FC236}">
                <a16:creationId xmlns:a16="http://schemas.microsoft.com/office/drawing/2014/main" xmlns="" id="{CCA08194-F173-CB4D-81A0-1BA1186F0319}"/>
              </a:ext>
            </a:extLst>
          </p:cNvPr>
          <p:cNvSpPr/>
          <p:nvPr/>
        </p:nvSpPr>
        <p:spPr>
          <a:xfrm rot="10800000">
            <a:off x="4866743" y="2083979"/>
            <a:ext cx="216025" cy="169732"/>
          </a:xfrm>
          <a:prstGeom prst="triangle">
            <a:avLst/>
          </a:prstGeom>
          <a:solidFill>
            <a:srgbClr val="3D8F6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xmlns="" id="{98D840E9-E65D-A04B-8FE8-83F4B2D22343}"/>
              </a:ext>
            </a:extLst>
          </p:cNvPr>
          <p:cNvSpPr txBox="1">
            <a:spLocks/>
          </p:cNvSpPr>
          <p:nvPr/>
        </p:nvSpPr>
        <p:spPr>
          <a:xfrm>
            <a:off x="3545383" y="3008889"/>
            <a:ext cx="2160241" cy="343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1881" tIns="31881" rIns="31881" bIns="31881" anchor="t">
            <a:noAutofit/>
          </a:bodyPr>
          <a:lstStyle>
            <a:lvl1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Segoe UI" charset="0"/>
                <a:ea typeface="Segoe UI" charset="0"/>
                <a:cs typeface="Segoe UI" charset="0"/>
                <a:sym typeface="PFDinTextPro-Bold"/>
              </a:defRPr>
            </a:lvl1pPr>
            <a:lvl2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2pPr>
            <a:lvl3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3pPr>
            <a:lvl4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4pPr>
            <a:lvl5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5pPr>
            <a:lvl6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6pPr>
            <a:lvl7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7pPr>
            <a:lvl8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8pPr>
            <a:lvl9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9pPr>
          </a:lstStyle>
          <a:p>
            <a:pPr hangingPunct="1"/>
            <a:r>
              <a:rPr lang="lt-LT" sz="1600" b="1" cap="non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POKYTIS</a:t>
            </a:r>
            <a:endParaRPr lang="lt-LT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xmlns="" id="{1AA823D2-ACCA-214C-8C61-93F18887390A}"/>
              </a:ext>
            </a:extLst>
          </p:cNvPr>
          <p:cNvSpPr txBox="1">
            <a:spLocks/>
          </p:cNvSpPr>
          <p:nvPr/>
        </p:nvSpPr>
        <p:spPr>
          <a:xfrm>
            <a:off x="3545383" y="3210733"/>
            <a:ext cx="936104" cy="227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1881" tIns="31881" rIns="31881" bIns="31881" anchor="t">
            <a:noAutofit/>
          </a:bodyPr>
          <a:lstStyle>
            <a:lvl1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Segoe UI" charset="0"/>
                <a:ea typeface="Segoe UI" charset="0"/>
                <a:cs typeface="Segoe UI" charset="0"/>
                <a:sym typeface="PFDinTextPro-Bold"/>
              </a:defRPr>
            </a:lvl1pPr>
            <a:lvl2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2pPr>
            <a:lvl3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3pPr>
            <a:lvl4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4pPr>
            <a:lvl5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5pPr>
            <a:lvl6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6pPr>
            <a:lvl7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7pPr>
            <a:lvl8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8pPr>
            <a:lvl9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9pPr>
          </a:lstStyle>
          <a:p>
            <a:pPr algn="ctr" hangingPunct="1"/>
            <a:r>
              <a:rPr lang="lt-LT" sz="2800" b="1" cap="non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48</a:t>
            </a:r>
            <a:r>
              <a:rPr lang="en-US" sz="2800" b="1" cap="non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%</a:t>
            </a:r>
            <a:endParaRPr lang="lt-LT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xmlns="" id="{3A963FCE-27CF-024B-8455-7CC0E800F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449542" y="3050458"/>
            <a:ext cx="531649" cy="531649"/>
          </a:xfrm>
          <a:prstGeom prst="rect">
            <a:avLst/>
          </a:prstGeom>
        </p:spPr>
      </p:pic>
      <p:sp>
        <p:nvSpPr>
          <p:cNvPr id="73" name="Title 1">
            <a:extLst>
              <a:ext uri="{FF2B5EF4-FFF2-40B4-BE49-F238E27FC236}">
                <a16:creationId xmlns:a16="http://schemas.microsoft.com/office/drawing/2014/main" xmlns="" id="{0E2FF5E7-6C3D-D74A-ACBF-1D80E8924057}"/>
              </a:ext>
            </a:extLst>
          </p:cNvPr>
          <p:cNvSpPr txBox="1">
            <a:spLocks/>
          </p:cNvSpPr>
          <p:nvPr/>
        </p:nvSpPr>
        <p:spPr>
          <a:xfrm>
            <a:off x="5852348" y="1275606"/>
            <a:ext cx="2824108" cy="432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1881" tIns="31881" rIns="31881" bIns="31881" anchor="t">
            <a:noAutofit/>
          </a:bodyPr>
          <a:lstStyle>
            <a:lvl1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Segoe UI" charset="0"/>
                <a:ea typeface="Segoe UI" charset="0"/>
                <a:cs typeface="Segoe UI" charset="0"/>
                <a:sym typeface="PFDinTextPro-Bold"/>
              </a:defRPr>
            </a:lvl1pPr>
            <a:lvl2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2pPr>
            <a:lvl3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3pPr>
            <a:lvl4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4pPr>
            <a:lvl5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5pPr>
            <a:lvl6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6pPr>
            <a:lvl7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7pPr>
            <a:lvl8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8pPr>
            <a:lvl9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9pPr>
          </a:lstStyle>
          <a:p>
            <a:pPr hangingPunct="1"/>
            <a:r>
              <a:rPr lang="lt-LT" sz="1800" b="1" cap="none" dirty="0">
                <a:solidFill>
                  <a:srgbClr val="3D8F6C"/>
                </a:solidFill>
              </a:rPr>
              <a:t>Mokytojų pasiskirstymas pagal amžių</a:t>
            </a:r>
            <a:endParaRPr lang="lt-LT" sz="1800" dirty="0">
              <a:solidFill>
                <a:srgbClr val="3D8F6C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4563C3D-19EE-B242-BC9F-BF9F85F51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2643" y="2092147"/>
            <a:ext cx="1672316" cy="1672316"/>
          </a:xfrm>
          <a:prstGeom prst="rect">
            <a:avLst/>
          </a:prstGeom>
        </p:spPr>
      </p:pic>
      <p:sp>
        <p:nvSpPr>
          <p:cNvPr id="78" name="Title 1">
            <a:extLst>
              <a:ext uri="{FF2B5EF4-FFF2-40B4-BE49-F238E27FC236}">
                <a16:creationId xmlns:a16="http://schemas.microsoft.com/office/drawing/2014/main" xmlns="" id="{2A661AB6-95B5-EA4E-8AFA-5AA26E8DB80D}"/>
              </a:ext>
            </a:extLst>
          </p:cNvPr>
          <p:cNvSpPr txBox="1">
            <a:spLocks/>
          </p:cNvSpPr>
          <p:nvPr/>
        </p:nvSpPr>
        <p:spPr>
          <a:xfrm>
            <a:off x="6084167" y="4051790"/>
            <a:ext cx="792089" cy="1129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1881" tIns="31881" rIns="31881" bIns="31881" anchor="t">
            <a:noAutofit/>
          </a:bodyPr>
          <a:lstStyle>
            <a:lvl1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Segoe UI" charset="0"/>
                <a:ea typeface="Segoe UI" charset="0"/>
                <a:cs typeface="Segoe UI" charset="0"/>
                <a:sym typeface="PFDinTextPro-Bold"/>
              </a:defRPr>
            </a:lvl1pPr>
            <a:lvl2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2pPr>
            <a:lvl3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3pPr>
            <a:lvl4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4pPr>
            <a:lvl5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5pPr>
            <a:lvl6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6pPr>
            <a:lvl7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7pPr>
            <a:lvl8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8pPr>
            <a:lvl9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9pPr>
          </a:lstStyle>
          <a:p>
            <a:pPr lvl="2">
              <a:lnSpc>
                <a:spcPct val="150000"/>
              </a:lnSpc>
            </a:pPr>
            <a:r>
              <a:rPr lang="lt-LT" sz="1200" b="1" cap="non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iki 29 m. </a:t>
            </a:r>
          </a:p>
          <a:p>
            <a:pPr lvl="2">
              <a:lnSpc>
                <a:spcPct val="150000"/>
              </a:lnSpc>
            </a:pPr>
            <a:r>
              <a:rPr lang="lt-LT" sz="1200" b="1" cap="non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30-49 m.</a:t>
            </a:r>
            <a:r>
              <a:rPr lang="lt-LT" sz="1200" cap="non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79" name="Title 1">
            <a:extLst>
              <a:ext uri="{FF2B5EF4-FFF2-40B4-BE49-F238E27FC236}">
                <a16:creationId xmlns:a16="http://schemas.microsoft.com/office/drawing/2014/main" xmlns="" id="{6F02956A-6CA7-1B48-870D-78209732306E}"/>
              </a:ext>
            </a:extLst>
          </p:cNvPr>
          <p:cNvSpPr txBox="1">
            <a:spLocks/>
          </p:cNvSpPr>
          <p:nvPr/>
        </p:nvSpPr>
        <p:spPr>
          <a:xfrm>
            <a:off x="8002423" y="2283014"/>
            <a:ext cx="581497" cy="2298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1881" tIns="31881" rIns="31881" bIns="31881" anchor="t">
            <a:noAutofit/>
          </a:bodyPr>
          <a:lstStyle>
            <a:lvl1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Segoe UI" charset="0"/>
                <a:ea typeface="Segoe UI" charset="0"/>
                <a:cs typeface="Segoe UI" charset="0"/>
                <a:sym typeface="PFDinTextPro-Bold"/>
              </a:defRPr>
            </a:lvl1pPr>
            <a:lvl2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2pPr>
            <a:lvl3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3pPr>
            <a:lvl4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4pPr>
            <a:lvl5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5pPr>
            <a:lvl6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6pPr>
            <a:lvl7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7pPr>
            <a:lvl8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8pPr>
            <a:lvl9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9pPr>
          </a:lstStyle>
          <a:p>
            <a:pPr hangingPunct="1"/>
            <a:r>
              <a:rPr lang="en-US" sz="1400" b="1" cap="none" dirty="0">
                <a:solidFill>
                  <a:srgbClr val="51B588"/>
                </a:solidFill>
              </a:rPr>
              <a:t>14,6%</a:t>
            </a:r>
            <a:endParaRPr lang="lt-LT" sz="1400" dirty="0">
              <a:solidFill>
                <a:srgbClr val="51B588"/>
              </a:solidFill>
            </a:endParaRPr>
          </a:p>
        </p:txBody>
      </p:sp>
      <p:sp>
        <p:nvSpPr>
          <p:cNvPr id="80" name="Title 1">
            <a:extLst>
              <a:ext uri="{FF2B5EF4-FFF2-40B4-BE49-F238E27FC236}">
                <a16:creationId xmlns:a16="http://schemas.microsoft.com/office/drawing/2014/main" xmlns="" id="{DA78AAAC-DD24-5044-B399-F9A67947A665}"/>
              </a:ext>
            </a:extLst>
          </p:cNvPr>
          <p:cNvSpPr txBox="1">
            <a:spLocks/>
          </p:cNvSpPr>
          <p:nvPr/>
        </p:nvSpPr>
        <p:spPr>
          <a:xfrm>
            <a:off x="7875706" y="3517988"/>
            <a:ext cx="581497" cy="2298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1881" tIns="31881" rIns="31881" bIns="31881" anchor="t">
            <a:noAutofit/>
          </a:bodyPr>
          <a:lstStyle>
            <a:lvl1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Segoe UI" charset="0"/>
                <a:ea typeface="Segoe UI" charset="0"/>
                <a:cs typeface="Segoe UI" charset="0"/>
                <a:sym typeface="PFDinTextPro-Bold"/>
              </a:defRPr>
            </a:lvl1pPr>
            <a:lvl2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2pPr>
            <a:lvl3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3pPr>
            <a:lvl4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4pPr>
            <a:lvl5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5pPr>
            <a:lvl6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6pPr>
            <a:lvl7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7pPr>
            <a:lvl8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8pPr>
            <a:lvl9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9pPr>
          </a:lstStyle>
          <a:p>
            <a:pPr hangingPunct="1"/>
            <a:r>
              <a:rPr lang="en-US" sz="1400" b="1" cap="none" dirty="0">
                <a:solidFill>
                  <a:srgbClr val="3D8F6C"/>
                </a:solidFill>
              </a:rPr>
              <a:t>37,9%</a:t>
            </a:r>
            <a:endParaRPr lang="lt-LT" sz="1400" dirty="0">
              <a:solidFill>
                <a:srgbClr val="3D8F6C"/>
              </a:solidFill>
            </a:endParaRPr>
          </a:p>
        </p:txBody>
      </p:sp>
      <p:sp>
        <p:nvSpPr>
          <p:cNvPr id="81" name="Title 1">
            <a:extLst>
              <a:ext uri="{FF2B5EF4-FFF2-40B4-BE49-F238E27FC236}">
                <a16:creationId xmlns:a16="http://schemas.microsoft.com/office/drawing/2014/main" xmlns="" id="{5C593CF9-6479-C644-AF93-7C57A9E4A9A8}"/>
              </a:ext>
            </a:extLst>
          </p:cNvPr>
          <p:cNvSpPr txBox="1">
            <a:spLocks/>
          </p:cNvSpPr>
          <p:nvPr/>
        </p:nvSpPr>
        <p:spPr>
          <a:xfrm>
            <a:off x="5900695" y="2283014"/>
            <a:ext cx="581497" cy="2298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1881" tIns="31881" rIns="31881" bIns="31881" anchor="t">
            <a:noAutofit/>
          </a:bodyPr>
          <a:lstStyle>
            <a:lvl1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Segoe UI" charset="0"/>
                <a:ea typeface="Segoe UI" charset="0"/>
                <a:cs typeface="Segoe UI" charset="0"/>
                <a:sym typeface="PFDinTextPro-Bold"/>
              </a:defRPr>
            </a:lvl1pPr>
            <a:lvl2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2pPr>
            <a:lvl3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3pPr>
            <a:lvl4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4pPr>
            <a:lvl5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5pPr>
            <a:lvl6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6pPr>
            <a:lvl7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7pPr>
            <a:lvl8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8pPr>
            <a:lvl9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9pPr>
          </a:lstStyle>
          <a:p>
            <a:pPr hangingPunct="1"/>
            <a:r>
              <a:rPr lang="en-US" sz="1400" b="1" cap="none" dirty="0">
                <a:solidFill>
                  <a:srgbClr val="246C4D"/>
                </a:solidFill>
              </a:rPr>
              <a:t>43,7%</a:t>
            </a:r>
            <a:endParaRPr lang="lt-LT" sz="1400" dirty="0">
              <a:solidFill>
                <a:srgbClr val="246C4D"/>
              </a:solidFill>
            </a:endParaRP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xmlns="" id="{4DABBDB5-EE79-A94B-B50A-949609FB406C}"/>
              </a:ext>
            </a:extLst>
          </p:cNvPr>
          <p:cNvCxnSpPr>
            <a:cxnSpLocks/>
          </p:cNvCxnSpPr>
          <p:nvPr/>
        </p:nvCxnSpPr>
        <p:spPr>
          <a:xfrm flipV="1">
            <a:off x="2978882" y="1161316"/>
            <a:ext cx="0" cy="3642682"/>
          </a:xfrm>
          <a:prstGeom prst="line">
            <a:avLst/>
          </a:prstGeom>
          <a:ln w="12700">
            <a:solidFill>
              <a:schemeClr val="bg2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xmlns="" id="{25DB5EE3-47AA-AC4C-9CE1-BDB08633127A}"/>
              </a:ext>
            </a:extLst>
          </p:cNvPr>
          <p:cNvCxnSpPr>
            <a:cxnSpLocks/>
          </p:cNvCxnSpPr>
          <p:nvPr/>
        </p:nvCxnSpPr>
        <p:spPr>
          <a:xfrm flipV="1">
            <a:off x="5715732" y="1161316"/>
            <a:ext cx="0" cy="3642682"/>
          </a:xfrm>
          <a:prstGeom prst="line">
            <a:avLst/>
          </a:prstGeom>
          <a:ln w="12700">
            <a:solidFill>
              <a:schemeClr val="bg2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ontent Placeholder 2">
            <a:extLst>
              <a:ext uri="{FF2B5EF4-FFF2-40B4-BE49-F238E27FC236}">
                <a16:creationId xmlns:a16="http://schemas.microsoft.com/office/drawing/2014/main" xmlns="" id="{F238E25B-2842-804C-BA9F-E7303271594D}"/>
              </a:ext>
            </a:extLst>
          </p:cNvPr>
          <p:cNvSpPr txBox="1">
            <a:spLocks/>
          </p:cNvSpPr>
          <p:nvPr/>
        </p:nvSpPr>
        <p:spPr>
          <a:xfrm>
            <a:off x="416024" y="4532503"/>
            <a:ext cx="2181842" cy="3318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t-LT" sz="1200" dirty="0">
                <a:solidFill>
                  <a:srgbClr val="3D8F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Duomenys: ŠVIS</a:t>
            </a:r>
            <a:r>
              <a:rPr lang="en-US" sz="1200" dirty="0">
                <a:solidFill>
                  <a:srgbClr val="3D8F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2018</a:t>
            </a:r>
            <a:r>
              <a:rPr lang="lt-LT" sz="1200" dirty="0"/>
              <a:t>	</a:t>
            </a:r>
            <a:endParaRPr lang="en-US" sz="1200" dirty="0"/>
          </a:p>
        </p:txBody>
      </p:sp>
      <p:sp>
        <p:nvSpPr>
          <p:cNvPr id="45" name="Triangle 44">
            <a:extLst>
              <a:ext uri="{FF2B5EF4-FFF2-40B4-BE49-F238E27FC236}">
                <a16:creationId xmlns:a16="http://schemas.microsoft.com/office/drawing/2014/main" xmlns="" id="{EA56E60E-BDE0-6842-A0B5-7C1299A8F568}"/>
              </a:ext>
            </a:extLst>
          </p:cNvPr>
          <p:cNvSpPr/>
          <p:nvPr/>
        </p:nvSpPr>
        <p:spPr>
          <a:xfrm rot="5400000">
            <a:off x="5877548" y="4146945"/>
            <a:ext cx="216025" cy="169732"/>
          </a:xfrm>
          <a:prstGeom prst="triangle">
            <a:avLst/>
          </a:prstGeom>
          <a:solidFill>
            <a:srgbClr val="595959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6" name="Triangle 45">
            <a:extLst>
              <a:ext uri="{FF2B5EF4-FFF2-40B4-BE49-F238E27FC236}">
                <a16:creationId xmlns:a16="http://schemas.microsoft.com/office/drawing/2014/main" xmlns="" id="{877AA91A-8806-904C-AC2F-5D539402686F}"/>
              </a:ext>
            </a:extLst>
          </p:cNvPr>
          <p:cNvSpPr/>
          <p:nvPr/>
        </p:nvSpPr>
        <p:spPr>
          <a:xfrm rot="5400000">
            <a:off x="5877548" y="4431256"/>
            <a:ext cx="216025" cy="169732"/>
          </a:xfrm>
          <a:prstGeom prst="triangle">
            <a:avLst/>
          </a:prstGeom>
          <a:solidFill>
            <a:srgbClr val="246C4D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7" name="Triangle 46">
            <a:extLst>
              <a:ext uri="{FF2B5EF4-FFF2-40B4-BE49-F238E27FC236}">
                <a16:creationId xmlns:a16="http://schemas.microsoft.com/office/drawing/2014/main" xmlns="" id="{5F49778C-0413-6E42-95AC-ADE6D3B60F50}"/>
              </a:ext>
            </a:extLst>
          </p:cNvPr>
          <p:cNvSpPr/>
          <p:nvPr/>
        </p:nvSpPr>
        <p:spPr>
          <a:xfrm rot="5400000">
            <a:off x="6827393" y="4146946"/>
            <a:ext cx="216025" cy="169732"/>
          </a:xfrm>
          <a:prstGeom prst="triangle">
            <a:avLst/>
          </a:prstGeom>
          <a:solidFill>
            <a:srgbClr val="3D8F6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8" name="Triangle 47">
            <a:extLst>
              <a:ext uri="{FF2B5EF4-FFF2-40B4-BE49-F238E27FC236}">
                <a16:creationId xmlns:a16="http://schemas.microsoft.com/office/drawing/2014/main" xmlns="" id="{BB4ECBC2-2393-2E43-A247-E467E7563C14}"/>
              </a:ext>
            </a:extLst>
          </p:cNvPr>
          <p:cNvSpPr/>
          <p:nvPr/>
        </p:nvSpPr>
        <p:spPr>
          <a:xfrm rot="5400000">
            <a:off x="6827393" y="4435098"/>
            <a:ext cx="216025" cy="169732"/>
          </a:xfrm>
          <a:prstGeom prst="triangle">
            <a:avLst/>
          </a:prstGeom>
          <a:solidFill>
            <a:srgbClr val="51B588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xmlns="" id="{1ED403CE-1637-0642-A5F7-4CDA7B3472CE}"/>
              </a:ext>
            </a:extLst>
          </p:cNvPr>
          <p:cNvSpPr txBox="1">
            <a:spLocks/>
          </p:cNvSpPr>
          <p:nvPr/>
        </p:nvSpPr>
        <p:spPr>
          <a:xfrm>
            <a:off x="7020272" y="4051790"/>
            <a:ext cx="792089" cy="1129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1881" tIns="31881" rIns="31881" bIns="31881" anchor="t">
            <a:noAutofit/>
          </a:bodyPr>
          <a:lstStyle>
            <a:lvl1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Segoe UI" charset="0"/>
                <a:ea typeface="Segoe UI" charset="0"/>
                <a:cs typeface="Segoe UI" charset="0"/>
                <a:sym typeface="PFDinTextPro-Bold"/>
              </a:defRPr>
            </a:lvl1pPr>
            <a:lvl2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2pPr>
            <a:lvl3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3pPr>
            <a:lvl4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4pPr>
            <a:lvl5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5pPr>
            <a:lvl6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6pPr>
            <a:lvl7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7pPr>
            <a:lvl8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8pPr>
            <a:lvl9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9pPr>
          </a:lstStyle>
          <a:p>
            <a:pPr lvl="2">
              <a:lnSpc>
                <a:spcPct val="150000"/>
              </a:lnSpc>
            </a:pPr>
            <a:r>
              <a:rPr lang="lt-LT" sz="1200" b="1" cap="non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50-59 m.</a:t>
            </a:r>
            <a:r>
              <a:rPr lang="lt-LT" sz="1200" cap="non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lvl="2">
              <a:lnSpc>
                <a:spcPct val="150000"/>
              </a:lnSpc>
            </a:pPr>
            <a:r>
              <a:rPr lang="lt-LT" sz="1200" b="1" cap="non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nuo 60 m. </a:t>
            </a:r>
            <a:endParaRPr lang="en-US" sz="1200" cap="non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055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3F75E328-D069-504C-B810-FD99AA97B6C2}"/>
              </a:ext>
            </a:extLst>
          </p:cNvPr>
          <p:cNvSpPr/>
          <p:nvPr/>
        </p:nvSpPr>
        <p:spPr>
          <a:xfrm>
            <a:off x="427282" y="1563638"/>
            <a:ext cx="1080120" cy="522020"/>
          </a:xfrm>
          <a:prstGeom prst="rect">
            <a:avLst/>
          </a:prstGeom>
          <a:solidFill>
            <a:srgbClr val="3D8F6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35798" y="-10"/>
            <a:ext cx="2536002" cy="238909"/>
          </a:xfrm>
          <a:prstGeom prst="rect">
            <a:avLst/>
          </a:prstGeom>
          <a:solidFill>
            <a:srgbClr val="3D8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419072" y="412724"/>
            <a:ext cx="8329392" cy="790873"/>
          </a:xfrm>
        </p:spPr>
        <p:txBody>
          <a:bodyPr anchor="t">
            <a:normAutofit/>
          </a:bodyPr>
          <a:lstStyle/>
          <a:p>
            <a:r>
              <a:rPr lang="lt-LT" sz="2200" b="1" dirty="0"/>
              <a:t>MOKINIŲ SAVIJAUTA – PRASTA,</a:t>
            </a:r>
            <a:r>
              <a:rPr lang="en-US" sz="2200" b="1" dirty="0"/>
              <a:t/>
            </a:r>
            <a:br>
              <a:rPr lang="en-US" sz="2200" b="1" dirty="0"/>
            </a:br>
            <a:r>
              <a:rPr lang="lt-LT" sz="2200" dirty="0"/>
              <a:t>daugiau kaip PUSĖ PATIRIA PATYČIAS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xmlns="" id="{DD7F844B-7BB1-5140-ABC2-F60D799264B5}"/>
              </a:ext>
            </a:extLst>
          </p:cNvPr>
          <p:cNvSpPr txBox="1">
            <a:spLocks/>
          </p:cNvSpPr>
          <p:nvPr/>
        </p:nvSpPr>
        <p:spPr>
          <a:xfrm>
            <a:off x="323528" y="1563638"/>
            <a:ext cx="1278958" cy="5220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1881" tIns="31881" rIns="31881" bIns="31881" anchor="t">
            <a:noAutofit/>
          </a:bodyPr>
          <a:lstStyle>
            <a:lvl1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Segoe UI" charset="0"/>
                <a:ea typeface="Segoe UI" charset="0"/>
                <a:cs typeface="Segoe UI" charset="0"/>
                <a:sym typeface="PFDinTextPro-Bold"/>
              </a:defRPr>
            </a:lvl1pPr>
            <a:lvl2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2pPr>
            <a:lvl3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3pPr>
            <a:lvl4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4pPr>
            <a:lvl5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5pPr>
            <a:lvl6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6pPr>
            <a:lvl7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7pPr>
            <a:lvl8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8pPr>
            <a:lvl9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9pPr>
          </a:lstStyle>
          <a:p>
            <a:pPr algn="ctr" hangingPunct="1"/>
            <a:r>
              <a:rPr lang="lt-LT" sz="3200" b="1" dirty="0">
                <a:solidFill>
                  <a:srgbClr val="FFFFFF"/>
                </a:solidFill>
              </a:rPr>
              <a:t>31</a:t>
            </a:r>
            <a:r>
              <a:rPr lang="en-US" sz="3200" b="1" dirty="0">
                <a:solidFill>
                  <a:srgbClr val="FFFFFF"/>
                </a:solidFill>
              </a:rPr>
              <a:t>%</a:t>
            </a:r>
            <a:endParaRPr lang="lt-LT" sz="3200" dirty="0">
              <a:solidFill>
                <a:srgbClr val="FFFFFF"/>
              </a:solidFill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xmlns="" id="{1D9D7C02-FC47-E847-86D6-421002C7912E}"/>
              </a:ext>
            </a:extLst>
          </p:cNvPr>
          <p:cNvSpPr txBox="1">
            <a:spLocks/>
          </p:cNvSpPr>
          <p:nvPr/>
        </p:nvSpPr>
        <p:spPr>
          <a:xfrm>
            <a:off x="1541722" y="1676006"/>
            <a:ext cx="3215342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err="1">
                <a:solidFill>
                  <a:srgbClr val="3D8F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Mokini</a:t>
            </a:r>
            <a:r>
              <a:rPr lang="lt-LT" sz="1600" b="1" dirty="0" err="1">
                <a:solidFill>
                  <a:srgbClr val="3D8F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ų</a:t>
            </a:r>
            <a:r>
              <a:rPr lang="lt-LT" sz="1600" b="1" dirty="0">
                <a:solidFill>
                  <a:srgbClr val="3D8F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jaučiasi vieniši:</a:t>
            </a:r>
            <a:endParaRPr lang="en-US" sz="1600" b="1" dirty="0">
              <a:solidFill>
                <a:srgbClr val="3D8F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sz="1200" dirty="0">
              <a:solidFill>
                <a:schemeClr val="bg1">
                  <a:lumMod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Triangle 27">
            <a:extLst>
              <a:ext uri="{FF2B5EF4-FFF2-40B4-BE49-F238E27FC236}">
                <a16:creationId xmlns:a16="http://schemas.microsoft.com/office/drawing/2014/main" xmlns="" id="{0B436F28-FFEE-C64F-B2A2-480B06A4D1EE}"/>
              </a:ext>
            </a:extLst>
          </p:cNvPr>
          <p:cNvSpPr/>
          <p:nvPr/>
        </p:nvSpPr>
        <p:spPr>
          <a:xfrm rot="5400000">
            <a:off x="3942073" y="1771161"/>
            <a:ext cx="216025" cy="169732"/>
          </a:xfrm>
          <a:prstGeom prst="triangle">
            <a:avLst/>
          </a:prstGeom>
          <a:solidFill>
            <a:srgbClr val="3D8F6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xmlns="" id="{488C6817-91BB-2147-A615-EA9F5C14F95D}"/>
              </a:ext>
            </a:extLst>
          </p:cNvPr>
          <p:cNvSpPr txBox="1">
            <a:spLocks/>
          </p:cNvSpPr>
          <p:nvPr/>
        </p:nvSpPr>
        <p:spPr>
          <a:xfrm>
            <a:off x="4144756" y="1676006"/>
            <a:ext cx="3215342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t-LT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lt-LT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vieta iš 72 šalių</a:t>
            </a:r>
            <a:r>
              <a:rPr lang="lt-LT" sz="1800" dirty="0">
                <a:solidFill>
                  <a:srgbClr val="3D8F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sz="1800" dirty="0">
              <a:solidFill>
                <a:srgbClr val="3D8F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sz="1400" dirty="0">
              <a:solidFill>
                <a:schemeClr val="bg1">
                  <a:lumMod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5587A85A-D3DB-844A-8F33-D9827A05F259}"/>
              </a:ext>
            </a:extLst>
          </p:cNvPr>
          <p:cNvSpPr txBox="1">
            <a:spLocks/>
          </p:cNvSpPr>
          <p:nvPr/>
        </p:nvSpPr>
        <p:spPr>
          <a:xfrm>
            <a:off x="1541722" y="2327505"/>
            <a:ext cx="3456384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t-LT" sz="1600" b="1" dirty="0">
                <a:solidFill>
                  <a:srgbClr val="3D8F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Jaučiasi pašaliniai mokykloje: </a:t>
            </a:r>
            <a:endParaRPr lang="en-US" sz="1600" b="1" dirty="0">
              <a:solidFill>
                <a:srgbClr val="3D8F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sz="1200" dirty="0">
              <a:solidFill>
                <a:schemeClr val="bg1">
                  <a:lumMod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Triangle 45">
            <a:extLst>
              <a:ext uri="{FF2B5EF4-FFF2-40B4-BE49-F238E27FC236}">
                <a16:creationId xmlns:a16="http://schemas.microsoft.com/office/drawing/2014/main" xmlns="" id="{6767DEB2-B59C-0642-8FC8-1B90E9AE4409}"/>
              </a:ext>
            </a:extLst>
          </p:cNvPr>
          <p:cNvSpPr/>
          <p:nvPr/>
        </p:nvSpPr>
        <p:spPr>
          <a:xfrm rot="5400000">
            <a:off x="4451067" y="2422660"/>
            <a:ext cx="216025" cy="169732"/>
          </a:xfrm>
          <a:prstGeom prst="triangle">
            <a:avLst/>
          </a:prstGeom>
          <a:solidFill>
            <a:srgbClr val="3D8F6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xmlns="" id="{B96052BA-5EBE-294C-8504-F546884881CA}"/>
              </a:ext>
            </a:extLst>
          </p:cNvPr>
          <p:cNvSpPr txBox="1">
            <a:spLocks/>
          </p:cNvSpPr>
          <p:nvPr/>
        </p:nvSpPr>
        <p:spPr>
          <a:xfrm>
            <a:off x="4654491" y="2327505"/>
            <a:ext cx="3215342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t-LT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lt-LT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vieta iš 72 šalių</a:t>
            </a:r>
            <a:r>
              <a:rPr lang="lt-LT" sz="1800" dirty="0">
                <a:solidFill>
                  <a:srgbClr val="3D8F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sz="1800" dirty="0">
              <a:solidFill>
                <a:srgbClr val="3D8F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sz="1400" dirty="0">
              <a:solidFill>
                <a:schemeClr val="bg1">
                  <a:lumMod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E5ABF2FE-126E-C746-81C7-9D27D6B36C2A}"/>
              </a:ext>
            </a:extLst>
          </p:cNvPr>
          <p:cNvSpPr/>
          <p:nvPr/>
        </p:nvSpPr>
        <p:spPr>
          <a:xfrm>
            <a:off x="427282" y="2227436"/>
            <a:ext cx="1080120" cy="522020"/>
          </a:xfrm>
          <a:prstGeom prst="rect">
            <a:avLst/>
          </a:prstGeom>
          <a:solidFill>
            <a:srgbClr val="3D8F6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xmlns="" id="{0683D2BD-1940-D242-AAF9-B9B8133FF3B5}"/>
              </a:ext>
            </a:extLst>
          </p:cNvPr>
          <p:cNvSpPr txBox="1">
            <a:spLocks/>
          </p:cNvSpPr>
          <p:nvPr/>
        </p:nvSpPr>
        <p:spPr>
          <a:xfrm>
            <a:off x="323528" y="2227436"/>
            <a:ext cx="1278958" cy="5220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1881" tIns="31881" rIns="31881" bIns="31881" anchor="t">
            <a:noAutofit/>
          </a:bodyPr>
          <a:lstStyle>
            <a:lvl1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Segoe UI" charset="0"/>
                <a:ea typeface="Segoe UI" charset="0"/>
                <a:cs typeface="Segoe UI" charset="0"/>
                <a:sym typeface="PFDinTextPro-Bold"/>
              </a:defRPr>
            </a:lvl1pPr>
            <a:lvl2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2pPr>
            <a:lvl3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3pPr>
            <a:lvl4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4pPr>
            <a:lvl5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5pPr>
            <a:lvl6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6pPr>
            <a:lvl7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7pPr>
            <a:lvl8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8pPr>
            <a:lvl9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9pPr>
          </a:lstStyle>
          <a:p>
            <a:pPr algn="ctr" hangingPunct="1"/>
            <a:r>
              <a:rPr lang="lt-LT" sz="3200" b="1" dirty="0">
                <a:solidFill>
                  <a:srgbClr val="FFFFFF"/>
                </a:solidFill>
              </a:rPr>
              <a:t>31</a:t>
            </a:r>
            <a:r>
              <a:rPr lang="en-US" sz="3200" b="1" dirty="0">
                <a:solidFill>
                  <a:srgbClr val="FFFFFF"/>
                </a:solidFill>
              </a:rPr>
              <a:t>%</a:t>
            </a:r>
            <a:endParaRPr lang="lt-LT" sz="3200" dirty="0">
              <a:solidFill>
                <a:srgbClr val="FFFFFF"/>
              </a:solidFill>
            </a:endParaRPr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xmlns="" id="{78660CAD-1A3D-E041-B050-7208A76D8646}"/>
              </a:ext>
            </a:extLst>
          </p:cNvPr>
          <p:cNvSpPr txBox="1">
            <a:spLocks/>
          </p:cNvSpPr>
          <p:nvPr/>
        </p:nvSpPr>
        <p:spPr>
          <a:xfrm>
            <a:off x="1548990" y="2993371"/>
            <a:ext cx="5903330" cy="3884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t-LT" sz="1600" b="1" dirty="0">
                <a:solidFill>
                  <a:srgbClr val="3D8F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Mokykloje jaučiasi tiesiog nejaukiai, ne savo vietoje:</a:t>
            </a:r>
            <a:endParaRPr lang="en-US" sz="1600" b="1" dirty="0">
              <a:solidFill>
                <a:srgbClr val="3D8F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sz="1200" dirty="0">
              <a:solidFill>
                <a:schemeClr val="bg1">
                  <a:lumMod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5" name="Triangle 64">
            <a:extLst>
              <a:ext uri="{FF2B5EF4-FFF2-40B4-BE49-F238E27FC236}">
                <a16:creationId xmlns:a16="http://schemas.microsoft.com/office/drawing/2014/main" xmlns="" id="{B687439C-35B4-624F-AF4B-CDD909912F21}"/>
              </a:ext>
            </a:extLst>
          </p:cNvPr>
          <p:cNvSpPr/>
          <p:nvPr/>
        </p:nvSpPr>
        <p:spPr>
          <a:xfrm rot="5400000">
            <a:off x="6649725" y="3088527"/>
            <a:ext cx="216025" cy="169732"/>
          </a:xfrm>
          <a:prstGeom prst="triangle">
            <a:avLst/>
          </a:prstGeom>
          <a:solidFill>
            <a:srgbClr val="3D8F6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66" name="Content Placeholder 2">
            <a:extLst>
              <a:ext uri="{FF2B5EF4-FFF2-40B4-BE49-F238E27FC236}">
                <a16:creationId xmlns:a16="http://schemas.microsoft.com/office/drawing/2014/main" xmlns="" id="{8158D524-6531-D24C-9B73-78A2719FB2EC}"/>
              </a:ext>
            </a:extLst>
          </p:cNvPr>
          <p:cNvSpPr txBox="1">
            <a:spLocks/>
          </p:cNvSpPr>
          <p:nvPr/>
        </p:nvSpPr>
        <p:spPr>
          <a:xfrm>
            <a:off x="6873044" y="2993372"/>
            <a:ext cx="3215342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t-LT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</a:t>
            </a:r>
            <a:r>
              <a:rPr lang="lt-LT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vieta iš 72 šalių</a:t>
            </a:r>
            <a:r>
              <a:rPr lang="lt-LT" sz="1800" dirty="0">
                <a:solidFill>
                  <a:srgbClr val="3D8F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sz="1800" dirty="0">
              <a:solidFill>
                <a:srgbClr val="3D8F6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sz="1400" dirty="0">
              <a:solidFill>
                <a:schemeClr val="bg1">
                  <a:lumMod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9881EDC1-C6CC-4846-B77D-A8D6B5D81AB0}"/>
              </a:ext>
            </a:extLst>
          </p:cNvPr>
          <p:cNvSpPr/>
          <p:nvPr/>
        </p:nvSpPr>
        <p:spPr>
          <a:xfrm>
            <a:off x="427282" y="2898944"/>
            <a:ext cx="1080120" cy="522020"/>
          </a:xfrm>
          <a:prstGeom prst="rect">
            <a:avLst/>
          </a:prstGeom>
          <a:solidFill>
            <a:srgbClr val="3D8F6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68" name="Title 1">
            <a:extLst>
              <a:ext uri="{FF2B5EF4-FFF2-40B4-BE49-F238E27FC236}">
                <a16:creationId xmlns:a16="http://schemas.microsoft.com/office/drawing/2014/main" xmlns="" id="{7BD2E7CF-7AE3-6445-AA1D-E843F1D6A565}"/>
              </a:ext>
            </a:extLst>
          </p:cNvPr>
          <p:cNvSpPr txBox="1">
            <a:spLocks/>
          </p:cNvSpPr>
          <p:nvPr/>
        </p:nvSpPr>
        <p:spPr>
          <a:xfrm>
            <a:off x="323528" y="2898944"/>
            <a:ext cx="1278958" cy="5220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1881" tIns="31881" rIns="31881" bIns="31881" anchor="t">
            <a:noAutofit/>
          </a:bodyPr>
          <a:lstStyle>
            <a:lvl1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Segoe UI" charset="0"/>
                <a:ea typeface="Segoe UI" charset="0"/>
                <a:cs typeface="Segoe UI" charset="0"/>
                <a:sym typeface="PFDinTextPro-Bold"/>
              </a:defRPr>
            </a:lvl1pPr>
            <a:lvl2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2pPr>
            <a:lvl3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3pPr>
            <a:lvl4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4pPr>
            <a:lvl5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5pPr>
            <a:lvl6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6pPr>
            <a:lvl7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7pPr>
            <a:lvl8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8pPr>
            <a:lvl9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9pPr>
          </a:lstStyle>
          <a:p>
            <a:pPr algn="ctr" hangingPunct="1"/>
            <a:r>
              <a:rPr lang="lt-LT" sz="3200" b="1" dirty="0">
                <a:solidFill>
                  <a:srgbClr val="FFFFFF"/>
                </a:solidFill>
              </a:rPr>
              <a:t>34</a:t>
            </a:r>
            <a:r>
              <a:rPr lang="en-US" sz="3200" b="1" dirty="0">
                <a:solidFill>
                  <a:srgbClr val="FFFFFF"/>
                </a:solidFill>
              </a:rPr>
              <a:t>%</a:t>
            </a:r>
            <a:endParaRPr lang="lt-LT" sz="3200" dirty="0">
              <a:solidFill>
                <a:srgbClr val="FFFFFF"/>
              </a:solidFill>
            </a:endParaRPr>
          </a:p>
        </p:txBody>
      </p:sp>
      <p:sp>
        <p:nvSpPr>
          <p:cNvPr id="69" name="Content Placeholder 2">
            <a:extLst>
              <a:ext uri="{FF2B5EF4-FFF2-40B4-BE49-F238E27FC236}">
                <a16:creationId xmlns:a16="http://schemas.microsoft.com/office/drawing/2014/main" xmlns="" id="{DE40AB79-C3A0-D242-A322-9F4A85B8FA77}"/>
              </a:ext>
            </a:extLst>
          </p:cNvPr>
          <p:cNvSpPr txBox="1">
            <a:spLocks/>
          </p:cNvSpPr>
          <p:nvPr/>
        </p:nvSpPr>
        <p:spPr>
          <a:xfrm>
            <a:off x="323528" y="3507462"/>
            <a:ext cx="2952328" cy="4165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t-LT" sz="1200" dirty="0">
                <a:solidFill>
                  <a:srgbClr val="3D8F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Duomenys: EBPO PISA, tyrimas, 2015 </a:t>
            </a:r>
            <a:endParaRPr lang="en-US" sz="1200" dirty="0"/>
          </a:p>
        </p:txBody>
      </p:sp>
      <p:sp>
        <p:nvSpPr>
          <p:cNvPr id="70" name="Content Placeholder 2">
            <a:extLst>
              <a:ext uri="{FF2B5EF4-FFF2-40B4-BE49-F238E27FC236}">
                <a16:creationId xmlns:a16="http://schemas.microsoft.com/office/drawing/2014/main" xmlns="" id="{4CE50CB5-3A73-2C47-8A6E-11A158182D06}"/>
              </a:ext>
            </a:extLst>
          </p:cNvPr>
          <p:cNvSpPr txBox="1">
            <a:spLocks/>
          </p:cNvSpPr>
          <p:nvPr/>
        </p:nvSpPr>
        <p:spPr>
          <a:xfrm>
            <a:off x="1541722" y="3985965"/>
            <a:ext cx="3456384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t-L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Mokinių patiria patyčias. 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sz="1200" dirty="0">
              <a:solidFill>
                <a:schemeClr val="bg1">
                  <a:lumMod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C6029212-3E39-3748-86FC-A7810B7F6367}"/>
              </a:ext>
            </a:extLst>
          </p:cNvPr>
          <p:cNvSpPr/>
          <p:nvPr/>
        </p:nvSpPr>
        <p:spPr>
          <a:xfrm>
            <a:off x="427282" y="3885896"/>
            <a:ext cx="1080120" cy="5220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74" name="Title 1">
            <a:extLst>
              <a:ext uri="{FF2B5EF4-FFF2-40B4-BE49-F238E27FC236}">
                <a16:creationId xmlns:a16="http://schemas.microsoft.com/office/drawing/2014/main" xmlns="" id="{D42A89A1-F596-9A42-AB9B-F73F8682E23A}"/>
              </a:ext>
            </a:extLst>
          </p:cNvPr>
          <p:cNvSpPr txBox="1">
            <a:spLocks/>
          </p:cNvSpPr>
          <p:nvPr/>
        </p:nvSpPr>
        <p:spPr>
          <a:xfrm>
            <a:off x="323528" y="3885896"/>
            <a:ext cx="1278958" cy="5220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1881" tIns="31881" rIns="31881" bIns="31881" anchor="t">
            <a:noAutofit/>
          </a:bodyPr>
          <a:lstStyle>
            <a:lvl1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Segoe UI" charset="0"/>
                <a:ea typeface="Segoe UI" charset="0"/>
                <a:cs typeface="Segoe UI" charset="0"/>
                <a:sym typeface="PFDinTextPro-Bold"/>
              </a:defRPr>
            </a:lvl1pPr>
            <a:lvl2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2pPr>
            <a:lvl3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3pPr>
            <a:lvl4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4pPr>
            <a:lvl5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5pPr>
            <a:lvl6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6pPr>
            <a:lvl7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7pPr>
            <a:lvl8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8pPr>
            <a:lvl9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9pPr>
          </a:lstStyle>
          <a:p>
            <a:pPr algn="ctr" hangingPunct="1"/>
            <a:r>
              <a:rPr lang="lt-LT" sz="3200" b="1" dirty="0">
                <a:solidFill>
                  <a:srgbClr val="FFFFFF"/>
                </a:solidFill>
              </a:rPr>
              <a:t>54</a:t>
            </a:r>
            <a:r>
              <a:rPr lang="en-US" sz="3200" b="1" dirty="0">
                <a:solidFill>
                  <a:srgbClr val="FFFFFF"/>
                </a:solidFill>
              </a:rPr>
              <a:t>%</a:t>
            </a:r>
            <a:endParaRPr lang="lt-LT" sz="3200" dirty="0">
              <a:solidFill>
                <a:srgbClr val="FFFFFF"/>
              </a:solidFill>
            </a:endParaRPr>
          </a:p>
        </p:txBody>
      </p:sp>
      <p:sp>
        <p:nvSpPr>
          <p:cNvPr id="75" name="Content Placeholder 2">
            <a:extLst>
              <a:ext uri="{FF2B5EF4-FFF2-40B4-BE49-F238E27FC236}">
                <a16:creationId xmlns:a16="http://schemas.microsoft.com/office/drawing/2014/main" xmlns="" id="{372B0DF1-4365-5347-92F9-8A54ECC337E5}"/>
              </a:ext>
            </a:extLst>
          </p:cNvPr>
          <p:cNvSpPr txBox="1">
            <a:spLocks/>
          </p:cNvSpPr>
          <p:nvPr/>
        </p:nvSpPr>
        <p:spPr>
          <a:xfrm>
            <a:off x="323527" y="4497196"/>
            <a:ext cx="3641691" cy="3187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t-LT" sz="1200" dirty="0">
                <a:solidFill>
                  <a:srgbClr val="3D8F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Duomenys: tarptautinis HBSC tyrimas, 2014</a:t>
            </a:r>
            <a:r>
              <a:rPr lang="lt-LT" sz="1200" dirty="0"/>
              <a:t>	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58647987"/>
      </p:ext>
    </p:extLst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EDEDED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16415</TotalTime>
  <Words>562</Words>
  <Application>Microsoft Office PowerPoint</Application>
  <PresentationFormat>Demonstracija ekrane (16:9)</PresentationFormat>
  <Paragraphs>133</Paragraphs>
  <Slides>12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9</vt:i4>
      </vt:variant>
      <vt:variant>
        <vt:lpstr>Tema</vt:lpstr>
      </vt:variant>
      <vt:variant>
        <vt:i4>2</vt:i4>
      </vt:variant>
      <vt:variant>
        <vt:lpstr>Skaidrių pavadinimai</vt:lpstr>
      </vt:variant>
      <vt:variant>
        <vt:i4>12</vt:i4>
      </vt:variant>
    </vt:vector>
  </HeadingPairs>
  <TitlesOfParts>
    <vt:vector size="23" baseType="lpstr">
      <vt:lpstr>Arial</vt:lpstr>
      <vt:lpstr>Calibri</vt:lpstr>
      <vt:lpstr>Calibri Light</vt:lpstr>
      <vt:lpstr>Helvetica</vt:lpstr>
      <vt:lpstr>Helvetica Light</vt:lpstr>
      <vt:lpstr>Helvetica Neue</vt:lpstr>
      <vt:lpstr>PFDinTextPro-Bold</vt:lpstr>
      <vt:lpstr>Segoe UI</vt:lpstr>
      <vt:lpstr>Segoe UI Normal</vt:lpstr>
      <vt:lpstr>White</vt:lpstr>
      <vt:lpstr>Custom Design</vt:lpstr>
      <vt:lpstr>„PowerPoint“ pateiktis</vt:lpstr>
      <vt:lpstr>Mokinių pasiekimų skirtumai – per dideli</vt:lpstr>
      <vt:lpstr>„PowerPoint“ pateiktis</vt:lpstr>
      <vt:lpstr>„PowerPoint“ pateiktis</vt:lpstr>
      <vt:lpstr>„PowerPoint“ pateiktis</vt:lpstr>
      <vt:lpstr>„PowerPoint“ pateiktis</vt:lpstr>
      <vt:lpstr>Mokymasis nėra patrauklus: naudojami seni metodai</vt:lpstr>
      <vt:lpstr>Mokytojų bendruomenė sensta</vt:lpstr>
      <vt:lpstr>MOKINIŲ SAVIJAUTA – PRASTA, daugiau kaip PUSĖ PATIRIA PATYČIAS</vt:lpstr>
      <vt:lpstr>„PowerPoint“ pateiktis</vt:lpstr>
      <vt:lpstr>„PowerPoint“ pateiktis</vt:lpstr>
      <vt:lpstr>„PowerPoint“ pateiktis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Linas Damanskis</dc:creator>
  <cp:lastModifiedBy>Barauskienė Nomeda</cp:lastModifiedBy>
  <cp:revision>128</cp:revision>
  <cp:lastPrinted>2017-10-18T07:00:18Z</cp:lastPrinted>
  <dcterms:modified xsi:type="dcterms:W3CDTF">2018-04-12T08:15:29Z</dcterms:modified>
</cp:coreProperties>
</file>